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0" r:id="rId5"/>
    <p:sldId id="263" r:id="rId6"/>
    <p:sldId id="267" r:id="rId7"/>
    <p:sldId id="268" r:id="rId8"/>
    <p:sldId id="269" r:id="rId9"/>
    <p:sldId id="262" r:id="rId10"/>
    <p:sldId id="261" r:id="rId11"/>
    <p:sldId id="264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84" autoAdjust="0"/>
    <p:restoredTop sz="94660"/>
  </p:normalViewPr>
  <p:slideViewPr>
    <p:cSldViewPr snapToGrid="0">
      <p:cViewPr>
        <p:scale>
          <a:sx n="100" d="100"/>
          <a:sy n="100" d="100"/>
        </p:scale>
        <p:origin x="874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Schuster" userId="ef90767f824dda5e" providerId="LiveId" clId="{A7A9226A-2C0F-4603-8165-BFFBDE6A01F5}"/>
    <pc:docChg chg="undo custSel addSld delSld modSld sldOrd">
      <pc:chgData name="Alexander Schuster" userId="ef90767f824dda5e" providerId="LiveId" clId="{A7A9226A-2C0F-4603-8165-BFFBDE6A01F5}" dt="2018-03-04T13:31:37.499" v="894" actId="20577"/>
      <pc:docMkLst>
        <pc:docMk/>
      </pc:docMkLst>
      <pc:sldChg chg="modSp del">
        <pc:chgData name="Alexander Schuster" userId="ef90767f824dda5e" providerId="LiveId" clId="{A7A9226A-2C0F-4603-8165-BFFBDE6A01F5}" dt="2018-03-04T11:27:45.659" v="596" actId="2696"/>
        <pc:sldMkLst>
          <pc:docMk/>
          <pc:sldMk cId="3770152538" sldId="257"/>
        </pc:sldMkLst>
        <pc:spChg chg="mod">
          <ac:chgData name="Alexander Schuster" userId="ef90767f824dda5e" providerId="LiveId" clId="{A7A9226A-2C0F-4603-8165-BFFBDE6A01F5}" dt="2018-03-04T11:23:10.321" v="589" actId="20577"/>
          <ac:spMkLst>
            <pc:docMk/>
            <pc:sldMk cId="3770152538" sldId="257"/>
            <ac:spMk id="3" creationId="{EB6C82D3-A17A-4C29-9727-8BC59490029A}"/>
          </ac:spMkLst>
        </pc:spChg>
      </pc:sldChg>
      <pc:sldChg chg="modSp del">
        <pc:chgData name="Alexander Schuster" userId="ef90767f824dda5e" providerId="LiveId" clId="{A7A9226A-2C0F-4603-8165-BFFBDE6A01F5}" dt="2018-03-04T10:37:00.100" v="248" actId="2696"/>
        <pc:sldMkLst>
          <pc:docMk/>
          <pc:sldMk cId="1425721312" sldId="258"/>
        </pc:sldMkLst>
        <pc:spChg chg="mod">
          <ac:chgData name="Alexander Schuster" userId="ef90767f824dda5e" providerId="LiveId" clId="{A7A9226A-2C0F-4603-8165-BFFBDE6A01F5}" dt="2018-03-04T10:13:20.773" v="3" actId="20577"/>
          <ac:spMkLst>
            <pc:docMk/>
            <pc:sldMk cId="1425721312" sldId="258"/>
            <ac:spMk id="3" creationId="{34155924-008C-43F4-AA6A-5CB3285A2843}"/>
          </ac:spMkLst>
        </pc:spChg>
      </pc:sldChg>
      <pc:sldChg chg="del">
        <pc:chgData name="Alexander Schuster" userId="ef90767f824dda5e" providerId="LiveId" clId="{A7A9226A-2C0F-4603-8165-BFFBDE6A01F5}" dt="2018-03-04T11:27:41.428" v="595" actId="2696"/>
        <pc:sldMkLst>
          <pc:docMk/>
          <pc:sldMk cId="3531102447" sldId="259"/>
        </pc:sldMkLst>
      </pc:sldChg>
      <pc:sldChg chg="addSp delSp modSp">
        <pc:chgData name="Alexander Schuster" userId="ef90767f824dda5e" providerId="LiveId" clId="{A7A9226A-2C0F-4603-8165-BFFBDE6A01F5}" dt="2018-03-04T13:12:32.309" v="816" actId="20577"/>
        <pc:sldMkLst>
          <pc:docMk/>
          <pc:sldMk cId="3663429671" sldId="260"/>
        </pc:sldMkLst>
        <pc:spChg chg="del mod">
          <ac:chgData name="Alexander Schuster" userId="ef90767f824dda5e" providerId="LiveId" clId="{A7A9226A-2C0F-4603-8165-BFFBDE6A01F5}" dt="2018-03-04T10:29:03.855" v="136" actId="478"/>
          <ac:spMkLst>
            <pc:docMk/>
            <pc:sldMk cId="3663429671" sldId="260"/>
            <ac:spMk id="3" creationId="{BC80674E-ADA4-49D1-8A27-CF3617EAB947}"/>
          </ac:spMkLst>
        </pc:spChg>
        <pc:spChg chg="add del mod">
          <ac:chgData name="Alexander Schuster" userId="ef90767f824dda5e" providerId="LiveId" clId="{A7A9226A-2C0F-4603-8165-BFFBDE6A01F5}" dt="2018-03-04T10:26:02.765" v="37" actId="478"/>
          <ac:spMkLst>
            <pc:docMk/>
            <pc:sldMk cId="3663429671" sldId="260"/>
            <ac:spMk id="6" creationId="{D405F902-8310-44BD-8F08-8BA45159BF53}"/>
          </ac:spMkLst>
        </pc:spChg>
        <pc:spChg chg="add mod">
          <ac:chgData name="Alexander Schuster" userId="ef90767f824dda5e" providerId="LiveId" clId="{A7A9226A-2C0F-4603-8165-BFFBDE6A01F5}" dt="2018-03-04T11:02:42.184" v="319" actId="1076"/>
          <ac:spMkLst>
            <pc:docMk/>
            <pc:sldMk cId="3663429671" sldId="260"/>
            <ac:spMk id="8" creationId="{3CF8D8E6-570B-4DA2-AF54-AE5C4C4DDF74}"/>
          </ac:spMkLst>
        </pc:spChg>
        <pc:spChg chg="add mod">
          <ac:chgData name="Alexander Schuster" userId="ef90767f824dda5e" providerId="LiveId" clId="{A7A9226A-2C0F-4603-8165-BFFBDE6A01F5}" dt="2018-03-04T13:12:26.194" v="814" actId="20577"/>
          <ac:spMkLst>
            <pc:docMk/>
            <pc:sldMk cId="3663429671" sldId="260"/>
            <ac:spMk id="9" creationId="{875FC564-38C9-4FE6-8022-CBB5B79A04C8}"/>
          </ac:spMkLst>
        </pc:spChg>
        <pc:spChg chg="add mod">
          <ac:chgData name="Alexander Schuster" userId="ef90767f824dda5e" providerId="LiveId" clId="{A7A9226A-2C0F-4603-8165-BFFBDE6A01F5}" dt="2018-03-04T11:17:09.325" v="556" actId="20577"/>
          <ac:spMkLst>
            <pc:docMk/>
            <pc:sldMk cId="3663429671" sldId="260"/>
            <ac:spMk id="10" creationId="{0CC169CE-52AA-4815-9F6D-FC25C4289397}"/>
          </ac:spMkLst>
        </pc:spChg>
        <pc:graphicFrameChg chg="add mod modGraphic">
          <ac:chgData name="Alexander Schuster" userId="ef90767f824dda5e" providerId="LiveId" clId="{A7A9226A-2C0F-4603-8165-BFFBDE6A01F5}" dt="2018-03-04T13:12:32.309" v="816" actId="20577"/>
          <ac:graphicFrameMkLst>
            <pc:docMk/>
            <pc:sldMk cId="3663429671" sldId="260"/>
            <ac:graphicFrameMk id="7" creationId="{403EF114-C5CC-4488-982A-04F4498039F9}"/>
          </ac:graphicFrameMkLst>
        </pc:graphicFrameChg>
      </pc:sldChg>
      <pc:sldChg chg="addSp ord">
        <pc:chgData name="Alexander Schuster" userId="ef90767f824dda5e" providerId="LiveId" clId="{A7A9226A-2C0F-4603-8165-BFFBDE6A01F5}" dt="2018-03-04T11:23:24.229" v="592" actId="20577"/>
        <pc:sldMkLst>
          <pc:docMk/>
          <pc:sldMk cId="3501757097" sldId="261"/>
        </pc:sldMkLst>
        <pc:graphicFrameChg chg="add">
          <ac:chgData name="Alexander Schuster" userId="ef90767f824dda5e" providerId="LiveId" clId="{A7A9226A-2C0F-4603-8165-BFFBDE6A01F5}" dt="2018-03-04T11:18:02.633" v="561" actId="20577"/>
          <ac:graphicFrameMkLst>
            <pc:docMk/>
            <pc:sldMk cId="3501757097" sldId="261"/>
            <ac:graphicFrameMk id="4" creationId="{06A02384-9434-457F-B84D-8293C75AF758}"/>
          </ac:graphicFrameMkLst>
        </pc:graphicFrameChg>
      </pc:sldChg>
      <pc:sldChg chg="addSp delSp modSp mod ord">
        <pc:chgData name="Alexander Schuster" userId="ef90767f824dda5e" providerId="LiveId" clId="{A7A9226A-2C0F-4603-8165-BFFBDE6A01F5}" dt="2018-03-04T13:29:34.767" v="879" actId="20577"/>
        <pc:sldMkLst>
          <pc:docMk/>
          <pc:sldMk cId="2969763242" sldId="262"/>
        </pc:sldMkLst>
        <pc:spChg chg="mod">
          <ac:chgData name="Alexander Schuster" userId="ef90767f824dda5e" providerId="LiveId" clId="{A7A9226A-2C0F-4603-8165-BFFBDE6A01F5}" dt="2018-03-04T13:29:34.767" v="879" actId="20577"/>
          <ac:spMkLst>
            <pc:docMk/>
            <pc:sldMk cId="2969763242" sldId="262"/>
            <ac:spMk id="3" creationId="{B0F01405-F98E-48F3-95AC-9F7BFC43E7D1}"/>
          </ac:spMkLst>
        </pc:spChg>
        <pc:graphicFrameChg chg="add del mod">
          <ac:chgData name="Alexander Schuster" userId="ef90767f824dda5e" providerId="LiveId" clId="{A7A9226A-2C0F-4603-8165-BFFBDE6A01F5}" dt="2018-03-04T11:18:00.669" v="560" actId="478"/>
          <ac:graphicFrameMkLst>
            <pc:docMk/>
            <pc:sldMk cId="2969763242" sldId="262"/>
            <ac:graphicFrameMk id="6" creationId="{C4C23D73-173A-4293-8C99-0CB0965B5DB8}"/>
          </ac:graphicFrameMkLst>
        </pc:graphicFrameChg>
      </pc:sldChg>
      <pc:sldChg chg="modSp">
        <pc:chgData name="Alexander Schuster" userId="ef90767f824dda5e" providerId="LiveId" clId="{A7A9226A-2C0F-4603-8165-BFFBDE6A01F5}" dt="2018-03-04T13:29:41.717" v="880" actId="20577"/>
        <pc:sldMkLst>
          <pc:docMk/>
          <pc:sldMk cId="4215104458" sldId="263"/>
        </pc:sldMkLst>
        <pc:spChg chg="mod">
          <ac:chgData name="Alexander Schuster" userId="ef90767f824dda5e" providerId="LiveId" clId="{A7A9226A-2C0F-4603-8165-BFFBDE6A01F5}" dt="2018-03-04T13:29:41.717" v="880" actId="20577"/>
          <ac:spMkLst>
            <pc:docMk/>
            <pc:sldMk cId="4215104458" sldId="263"/>
            <ac:spMk id="3" creationId="{5F3E6B9A-8E31-4BFC-AE12-62A4DCE4038F}"/>
          </ac:spMkLst>
        </pc:spChg>
      </pc:sldChg>
      <pc:sldChg chg="modSp">
        <pc:chgData name="Alexander Schuster" userId="ef90767f824dda5e" providerId="LiveId" clId="{A7A9226A-2C0F-4603-8165-BFFBDE6A01F5}" dt="2018-03-04T13:29:15.898" v="878" actId="20577"/>
        <pc:sldMkLst>
          <pc:docMk/>
          <pc:sldMk cId="2123650969" sldId="264"/>
        </pc:sldMkLst>
        <pc:spChg chg="mod">
          <ac:chgData name="Alexander Schuster" userId="ef90767f824dda5e" providerId="LiveId" clId="{A7A9226A-2C0F-4603-8165-BFFBDE6A01F5}" dt="2018-03-04T13:29:15.898" v="878" actId="20577"/>
          <ac:spMkLst>
            <pc:docMk/>
            <pc:sldMk cId="2123650969" sldId="264"/>
            <ac:spMk id="3" creationId="{9B75C169-4C7E-443B-B6E0-CAC1D0791414}"/>
          </ac:spMkLst>
        </pc:spChg>
      </pc:sldChg>
      <pc:sldChg chg="addSp modSp add ord">
        <pc:chgData name="Alexander Schuster" userId="ef90767f824dda5e" providerId="LiveId" clId="{A7A9226A-2C0F-4603-8165-BFFBDE6A01F5}" dt="2018-03-04T13:31:37.499" v="894" actId="20577"/>
        <pc:sldMkLst>
          <pc:docMk/>
          <pc:sldMk cId="1650868483" sldId="265"/>
        </pc:sldMkLst>
        <pc:spChg chg="mod">
          <ac:chgData name="Alexander Schuster" userId="ef90767f824dda5e" providerId="LiveId" clId="{A7A9226A-2C0F-4603-8165-BFFBDE6A01F5}" dt="2018-03-04T10:28:39.484" v="133" actId="20577"/>
          <ac:spMkLst>
            <pc:docMk/>
            <pc:sldMk cId="1650868483" sldId="265"/>
            <ac:spMk id="2" creationId="{773EEE9E-C103-4163-A89E-EF381CAA39B7}"/>
          </ac:spMkLst>
        </pc:spChg>
        <pc:spChg chg="mod">
          <ac:chgData name="Alexander Schuster" userId="ef90767f824dda5e" providerId="LiveId" clId="{A7A9226A-2C0F-4603-8165-BFFBDE6A01F5}" dt="2018-03-04T13:11:11.591" v="812" actId="313"/>
          <ac:spMkLst>
            <pc:docMk/>
            <pc:sldMk cId="1650868483" sldId="265"/>
            <ac:spMk id="3" creationId="{A264AA7D-3F0B-4339-BA50-1E7DD4130F5D}"/>
          </ac:spMkLst>
        </pc:spChg>
        <pc:spChg chg="add mod">
          <ac:chgData name="Alexander Schuster" userId="ef90767f824dda5e" providerId="LiveId" clId="{A7A9226A-2C0F-4603-8165-BFFBDE6A01F5}" dt="2018-03-04T11:20:08.872" v="569" actId="20577"/>
          <ac:spMkLst>
            <pc:docMk/>
            <pc:sldMk cId="1650868483" sldId="265"/>
            <ac:spMk id="4" creationId="{9E0E4474-84DC-428C-9252-82434E1D3A40}"/>
          </ac:spMkLst>
        </pc:spChg>
        <pc:spChg chg="add mod">
          <ac:chgData name="Alexander Schuster" userId="ef90767f824dda5e" providerId="LiveId" clId="{A7A9226A-2C0F-4603-8165-BFFBDE6A01F5}" dt="2018-03-04T11:03:30.488" v="365" actId="1076"/>
          <ac:spMkLst>
            <pc:docMk/>
            <pc:sldMk cId="1650868483" sldId="265"/>
            <ac:spMk id="11" creationId="{EA399CE0-2184-4DF7-91C0-2E8675FA7689}"/>
          </ac:spMkLst>
        </pc:spChg>
        <pc:spChg chg="add mod">
          <ac:chgData name="Alexander Schuster" userId="ef90767f824dda5e" providerId="LiveId" clId="{A7A9226A-2C0F-4603-8165-BFFBDE6A01F5}" dt="2018-03-04T11:03:30.488" v="365" actId="1076"/>
          <ac:spMkLst>
            <pc:docMk/>
            <pc:sldMk cId="1650868483" sldId="265"/>
            <ac:spMk id="12" creationId="{589FA0F2-1919-4BCC-9B56-D7840480427E}"/>
          </ac:spMkLst>
        </pc:spChg>
        <pc:spChg chg="add mod">
          <ac:chgData name="Alexander Schuster" userId="ef90767f824dda5e" providerId="LiveId" clId="{A7A9226A-2C0F-4603-8165-BFFBDE6A01F5}" dt="2018-03-04T11:08:21.285" v="500" actId="1076"/>
          <ac:spMkLst>
            <pc:docMk/>
            <pc:sldMk cId="1650868483" sldId="265"/>
            <ac:spMk id="13" creationId="{7EF95679-CDC4-43DF-9E4D-961A0BE82A20}"/>
          </ac:spMkLst>
        </pc:spChg>
        <pc:spChg chg="add mod">
          <ac:chgData name="Alexander Schuster" userId="ef90767f824dda5e" providerId="LiveId" clId="{A7A9226A-2C0F-4603-8165-BFFBDE6A01F5}" dt="2018-03-04T11:04:15.101" v="402" actId="1076"/>
          <ac:spMkLst>
            <pc:docMk/>
            <pc:sldMk cId="1650868483" sldId="265"/>
            <ac:spMk id="14" creationId="{79D5C8E6-4E5D-4B10-ACA5-07DD1FA5B377}"/>
          </ac:spMkLst>
        </pc:spChg>
        <pc:spChg chg="add mod">
          <ac:chgData name="Alexander Schuster" userId="ef90767f824dda5e" providerId="LiveId" clId="{A7A9226A-2C0F-4603-8165-BFFBDE6A01F5}" dt="2018-03-04T13:31:37.499" v="894" actId="20577"/>
          <ac:spMkLst>
            <pc:docMk/>
            <pc:sldMk cId="1650868483" sldId="265"/>
            <ac:spMk id="15" creationId="{963F37D4-C5E6-43A8-8DF8-199A8FA08BD4}"/>
          </ac:spMkLst>
        </pc:spChg>
        <pc:picChg chg="add mod">
          <ac:chgData name="Alexander Schuster" userId="ef90767f824dda5e" providerId="LiveId" clId="{A7A9226A-2C0F-4603-8165-BFFBDE6A01F5}" dt="2018-03-04T11:03:30.488" v="365" actId="1076"/>
          <ac:picMkLst>
            <pc:docMk/>
            <pc:sldMk cId="1650868483" sldId="265"/>
            <ac:picMk id="6" creationId="{10A54868-EAC9-4CF8-9F55-BB4FBE2386BF}"/>
          </ac:picMkLst>
        </pc:picChg>
        <pc:picChg chg="add mod">
          <ac:chgData name="Alexander Schuster" userId="ef90767f824dda5e" providerId="LiveId" clId="{A7A9226A-2C0F-4603-8165-BFFBDE6A01F5}" dt="2018-03-04T11:03:30.488" v="365" actId="1076"/>
          <ac:picMkLst>
            <pc:docMk/>
            <pc:sldMk cId="1650868483" sldId="265"/>
            <ac:picMk id="8" creationId="{B6940658-2EF5-4400-A19E-0505A400B89F}"/>
          </ac:picMkLst>
        </pc:picChg>
        <pc:picChg chg="add mod ord">
          <ac:chgData name="Alexander Schuster" userId="ef90767f824dda5e" providerId="LiveId" clId="{A7A9226A-2C0F-4603-8165-BFFBDE6A01F5}" dt="2018-03-04T11:03:30.488" v="365" actId="1076"/>
          <ac:picMkLst>
            <pc:docMk/>
            <pc:sldMk cId="1650868483" sldId="265"/>
            <ac:picMk id="10" creationId="{CEB8EA9C-9613-4789-AC41-9B7E2A8E4924}"/>
          </ac:picMkLst>
        </pc:picChg>
      </pc:sldChg>
      <pc:sldChg chg="addSp delSp modSp">
        <pc:chgData name="Alexander Schuster" userId="ef90767f824dda5e" providerId="LiveId" clId="{A7A9226A-2C0F-4603-8165-BFFBDE6A01F5}" dt="2018-03-04T13:30:22.002" v="884" actId="20577"/>
        <pc:sldMkLst>
          <pc:docMk/>
          <pc:sldMk cId="2845015440" sldId="266"/>
        </pc:sldMkLst>
        <pc:spChg chg="del">
          <ac:chgData name="Alexander Schuster" userId="ef90767f824dda5e" providerId="LiveId" clId="{A7A9226A-2C0F-4603-8165-BFFBDE6A01F5}" dt="2018-03-04T12:22:28.669" v="603" actId="478"/>
          <ac:spMkLst>
            <pc:docMk/>
            <pc:sldMk cId="2845015440" sldId="266"/>
            <ac:spMk id="3" creationId="{A264AA7D-3F0B-4339-BA50-1E7DD4130F5D}"/>
          </ac:spMkLst>
        </pc:spChg>
        <pc:spChg chg="mod">
          <ac:chgData name="Alexander Schuster" userId="ef90767f824dda5e" providerId="LiveId" clId="{A7A9226A-2C0F-4603-8165-BFFBDE6A01F5}" dt="2018-03-04T13:30:22.002" v="884" actId="20577"/>
          <ac:spMkLst>
            <pc:docMk/>
            <pc:sldMk cId="2845015440" sldId="266"/>
            <ac:spMk id="4" creationId="{9E0E4474-84DC-428C-9252-82434E1D3A40}"/>
          </ac:spMkLst>
        </pc:spChg>
        <pc:spChg chg="add mod">
          <ac:chgData name="Alexander Schuster" userId="ef90767f824dda5e" providerId="LiveId" clId="{A7A9226A-2C0F-4603-8165-BFFBDE6A01F5}" dt="2018-03-04T12:23:53.006" v="730" actId="20577"/>
          <ac:spMkLst>
            <pc:docMk/>
            <pc:sldMk cId="2845015440" sldId="266"/>
            <ac:spMk id="7" creationId="{0252B2EE-2D8E-4E2E-8541-7A9DE2B21E6D}"/>
          </ac:spMkLst>
        </pc:spChg>
        <pc:spChg chg="add mod">
          <ac:chgData name="Alexander Schuster" userId="ef90767f824dda5e" providerId="LiveId" clId="{A7A9226A-2C0F-4603-8165-BFFBDE6A01F5}" dt="2018-03-04T13:23:28.875" v="844" actId="14100"/>
          <ac:spMkLst>
            <pc:docMk/>
            <pc:sldMk cId="2845015440" sldId="266"/>
            <ac:spMk id="9" creationId="{695C5D95-40BA-49E3-ABF7-18A1B9540905}"/>
          </ac:spMkLst>
        </pc:spChg>
        <pc:spChg chg="del">
          <ac:chgData name="Alexander Schuster" userId="ef90767f824dda5e" providerId="LiveId" clId="{A7A9226A-2C0F-4603-8165-BFFBDE6A01F5}" dt="2018-03-04T13:30:09.673" v="881" actId="478"/>
          <ac:spMkLst>
            <pc:docMk/>
            <pc:sldMk cId="2845015440" sldId="266"/>
            <ac:spMk id="11" creationId="{EA399CE0-2184-4DF7-91C0-2E8675FA7689}"/>
          </ac:spMkLst>
        </pc:spChg>
        <pc:spChg chg="del">
          <ac:chgData name="Alexander Schuster" userId="ef90767f824dda5e" providerId="LiveId" clId="{A7A9226A-2C0F-4603-8165-BFFBDE6A01F5}" dt="2018-03-04T13:30:11.198" v="882" actId="478"/>
          <ac:spMkLst>
            <pc:docMk/>
            <pc:sldMk cId="2845015440" sldId="266"/>
            <ac:spMk id="12" creationId="{589FA0F2-1919-4BCC-9B56-D7840480427E}"/>
          </ac:spMkLst>
        </pc:spChg>
        <pc:spChg chg="del">
          <ac:chgData name="Alexander Schuster" userId="ef90767f824dda5e" providerId="LiveId" clId="{A7A9226A-2C0F-4603-8165-BFFBDE6A01F5}" dt="2018-03-04T12:22:28.669" v="603" actId="478"/>
          <ac:spMkLst>
            <pc:docMk/>
            <pc:sldMk cId="2845015440" sldId="266"/>
            <ac:spMk id="13" creationId="{7EF95679-CDC4-43DF-9E4D-961A0BE82A20}"/>
          </ac:spMkLst>
        </pc:spChg>
        <pc:spChg chg="del">
          <ac:chgData name="Alexander Schuster" userId="ef90767f824dda5e" providerId="LiveId" clId="{A7A9226A-2C0F-4603-8165-BFFBDE6A01F5}" dt="2018-03-04T12:22:28.669" v="603" actId="478"/>
          <ac:spMkLst>
            <pc:docMk/>
            <pc:sldMk cId="2845015440" sldId="266"/>
            <ac:spMk id="14" creationId="{79D5C8E6-4E5D-4B10-ACA5-07DD1FA5B377}"/>
          </ac:spMkLst>
        </pc:spChg>
        <pc:spChg chg="del">
          <ac:chgData name="Alexander Schuster" userId="ef90767f824dda5e" providerId="LiveId" clId="{A7A9226A-2C0F-4603-8165-BFFBDE6A01F5}" dt="2018-03-04T12:22:28.669" v="603" actId="478"/>
          <ac:spMkLst>
            <pc:docMk/>
            <pc:sldMk cId="2845015440" sldId="266"/>
            <ac:spMk id="15" creationId="{963F37D4-C5E6-43A8-8DF8-199A8FA08BD4}"/>
          </ac:spMkLst>
        </pc:spChg>
        <pc:spChg chg="add mod">
          <ac:chgData name="Alexander Schuster" userId="ef90767f824dda5e" providerId="LiveId" clId="{A7A9226A-2C0F-4603-8165-BFFBDE6A01F5}" dt="2018-03-04T13:24:27.312" v="875" actId="20577"/>
          <ac:spMkLst>
            <pc:docMk/>
            <pc:sldMk cId="2845015440" sldId="266"/>
            <ac:spMk id="16" creationId="{D34302BF-7E15-41AF-86AD-A728FAAEF80E}"/>
          </ac:spMkLst>
        </pc:spChg>
        <pc:picChg chg="del">
          <ac:chgData name="Alexander Schuster" userId="ef90767f824dda5e" providerId="LiveId" clId="{A7A9226A-2C0F-4603-8165-BFFBDE6A01F5}" dt="2018-03-04T12:22:28.669" v="603" actId="478"/>
          <ac:picMkLst>
            <pc:docMk/>
            <pc:sldMk cId="2845015440" sldId="266"/>
            <ac:picMk id="6" creationId="{10A54868-EAC9-4CF8-9F55-BB4FBE2386BF}"/>
          </ac:picMkLst>
        </pc:picChg>
        <pc:picChg chg="del">
          <ac:chgData name="Alexander Schuster" userId="ef90767f824dda5e" providerId="LiveId" clId="{A7A9226A-2C0F-4603-8165-BFFBDE6A01F5}" dt="2018-03-04T12:22:28.669" v="603" actId="478"/>
          <ac:picMkLst>
            <pc:docMk/>
            <pc:sldMk cId="2845015440" sldId="266"/>
            <ac:picMk id="8" creationId="{B6940658-2EF5-4400-A19E-0505A400B89F}"/>
          </ac:picMkLst>
        </pc:picChg>
        <pc:picChg chg="del">
          <ac:chgData name="Alexander Schuster" userId="ef90767f824dda5e" providerId="LiveId" clId="{A7A9226A-2C0F-4603-8165-BFFBDE6A01F5}" dt="2018-03-04T12:22:28.669" v="603" actId="478"/>
          <ac:picMkLst>
            <pc:docMk/>
            <pc:sldMk cId="2845015440" sldId="266"/>
            <ac:picMk id="10" creationId="{CEB8EA9C-9613-4789-AC41-9B7E2A8E4924}"/>
          </ac:picMkLst>
        </pc:picChg>
      </pc:sldChg>
      <pc:sldChg chg="addSp delSp modSp add ord">
        <pc:chgData name="Alexander Schuster" userId="ef90767f824dda5e" providerId="LiveId" clId="{A7A9226A-2C0F-4603-8165-BFFBDE6A01F5}" dt="2018-03-04T13:20:03.864" v="831" actId="692"/>
        <pc:sldMkLst>
          <pc:docMk/>
          <pc:sldMk cId="2469788709" sldId="267"/>
        </pc:sldMkLst>
        <pc:spChg chg="del mod">
          <ac:chgData name="Alexander Schuster" userId="ef90767f824dda5e" providerId="LiveId" clId="{A7A9226A-2C0F-4603-8165-BFFBDE6A01F5}" dt="2018-03-04T12:30:03.252" v="756" actId="478"/>
          <ac:spMkLst>
            <pc:docMk/>
            <pc:sldMk cId="2469788709" sldId="267"/>
            <ac:spMk id="2" creationId="{BCCA6750-8BBC-4494-8120-03DDE9938597}"/>
          </ac:spMkLst>
        </pc:spChg>
        <pc:spChg chg="del">
          <ac:chgData name="Alexander Schuster" userId="ef90767f824dda5e" providerId="LiveId" clId="{A7A9226A-2C0F-4603-8165-BFFBDE6A01F5}" dt="2018-03-04T12:24:26.256" v="741" actId="478"/>
          <ac:spMkLst>
            <pc:docMk/>
            <pc:sldMk cId="2469788709" sldId="267"/>
            <ac:spMk id="3" creationId="{8C29B8EB-04B7-4B25-8F85-C441132EC255}"/>
          </ac:spMkLst>
        </pc:spChg>
        <pc:spChg chg="add del mod">
          <ac:chgData name="Alexander Schuster" userId="ef90767f824dda5e" providerId="LiveId" clId="{A7A9226A-2C0F-4603-8165-BFFBDE6A01F5}" dt="2018-03-04T12:30:05.809" v="757" actId="478"/>
          <ac:spMkLst>
            <pc:docMk/>
            <pc:sldMk cId="2469788709" sldId="267"/>
            <ac:spMk id="7" creationId="{42BBF1AC-3DD0-4931-AAF3-0DA2B934FC05}"/>
          </ac:spMkLst>
        </pc:spChg>
        <pc:spChg chg="add del mod">
          <ac:chgData name="Alexander Schuster" userId="ef90767f824dda5e" providerId="LiveId" clId="{A7A9226A-2C0F-4603-8165-BFFBDE6A01F5}" dt="2018-03-04T13:07:03.113" v="767" actId="478"/>
          <ac:spMkLst>
            <pc:docMk/>
            <pc:sldMk cId="2469788709" sldId="267"/>
            <ac:spMk id="10" creationId="{EA30B06F-01FC-4E17-A038-65BFF9F93AEF}"/>
          </ac:spMkLst>
        </pc:spChg>
        <pc:spChg chg="add mod">
          <ac:chgData name="Alexander Schuster" userId="ef90767f824dda5e" providerId="LiveId" clId="{A7A9226A-2C0F-4603-8165-BFFBDE6A01F5}" dt="2018-03-04T13:07:50.050" v="783" actId="692"/>
          <ac:spMkLst>
            <pc:docMk/>
            <pc:sldMk cId="2469788709" sldId="267"/>
            <ac:spMk id="11" creationId="{5EB18E51-CA1F-49A7-B7F0-7172A4943E68}"/>
          </ac:spMkLst>
        </pc:spChg>
        <pc:spChg chg="add mod">
          <ac:chgData name="Alexander Schuster" userId="ef90767f824dda5e" providerId="LiveId" clId="{A7A9226A-2C0F-4603-8165-BFFBDE6A01F5}" dt="2018-03-04T13:20:03.864" v="831" actId="692"/>
          <ac:spMkLst>
            <pc:docMk/>
            <pc:sldMk cId="2469788709" sldId="267"/>
            <ac:spMk id="12" creationId="{BED6C4AE-6BEE-48F4-AECE-8CFDB626B95B}"/>
          </ac:spMkLst>
        </pc:spChg>
        <pc:picChg chg="add del mod ord">
          <ac:chgData name="Alexander Schuster" userId="ef90767f824dda5e" providerId="LiveId" clId="{A7A9226A-2C0F-4603-8165-BFFBDE6A01F5}" dt="2018-03-04T12:29:53.728" v="753" actId="478"/>
          <ac:picMkLst>
            <pc:docMk/>
            <pc:sldMk cId="2469788709" sldId="267"/>
            <ac:picMk id="5" creationId="{DB3F8ABA-3219-4CEC-A37E-0B63D3C29519}"/>
          </ac:picMkLst>
        </pc:picChg>
        <pc:picChg chg="add mod">
          <ac:chgData name="Alexander Schuster" userId="ef90767f824dda5e" providerId="LiveId" clId="{A7A9226A-2C0F-4603-8165-BFFBDE6A01F5}" dt="2018-03-04T13:06:19.443" v="765" actId="1076"/>
          <ac:picMkLst>
            <pc:docMk/>
            <pc:sldMk cId="2469788709" sldId="267"/>
            <ac:picMk id="9" creationId="{117C55A9-C228-4DD1-9B1B-348F84CDC4EF}"/>
          </ac:picMkLst>
        </pc:picChg>
      </pc:sldChg>
      <pc:sldChg chg="addSp delSp modSp add">
        <pc:chgData name="Alexander Schuster" userId="ef90767f824dda5e" providerId="LiveId" clId="{A7A9226A-2C0F-4603-8165-BFFBDE6A01F5}" dt="2018-03-04T13:10:10.051" v="811" actId="1076"/>
        <pc:sldMkLst>
          <pc:docMk/>
          <pc:sldMk cId="920339050" sldId="268"/>
        </pc:sldMkLst>
        <pc:spChg chg="del">
          <ac:chgData name="Alexander Schuster" userId="ef90767f824dda5e" providerId="LiveId" clId="{A7A9226A-2C0F-4603-8165-BFFBDE6A01F5}" dt="2018-03-04T12:30:20.412" v="761" actId="478"/>
          <ac:spMkLst>
            <pc:docMk/>
            <pc:sldMk cId="920339050" sldId="268"/>
            <ac:spMk id="2" creationId="{490A4FCA-0E29-4DFB-871A-954ED414C902}"/>
          </ac:spMkLst>
        </pc:spChg>
        <pc:spChg chg="del">
          <ac:chgData name="Alexander Schuster" userId="ef90767f824dda5e" providerId="LiveId" clId="{A7A9226A-2C0F-4603-8165-BFFBDE6A01F5}" dt="2018-03-04T12:30:17.370" v="760" actId="1076"/>
          <ac:spMkLst>
            <pc:docMk/>
            <pc:sldMk cId="920339050" sldId="268"/>
            <ac:spMk id="3" creationId="{81527481-D4DB-4BD6-BE57-1B83A254C9EA}"/>
          </ac:spMkLst>
        </pc:spChg>
        <pc:spChg chg="add del">
          <ac:chgData name="Alexander Schuster" userId="ef90767f824dda5e" providerId="LiveId" clId="{A7A9226A-2C0F-4603-8165-BFFBDE6A01F5}" dt="2018-03-04T13:09:18.059" v="790" actId="478"/>
          <ac:spMkLst>
            <pc:docMk/>
            <pc:sldMk cId="920339050" sldId="268"/>
            <ac:spMk id="6" creationId="{F66A0E6D-86DA-4DEB-A720-54D3E720BE75}"/>
          </ac:spMkLst>
        </pc:spChg>
        <pc:spChg chg="add">
          <ac:chgData name="Alexander Schuster" userId="ef90767f824dda5e" providerId="LiveId" clId="{A7A9226A-2C0F-4603-8165-BFFBDE6A01F5}" dt="2018-03-04T13:09:22.081" v="791" actId="1076"/>
          <ac:spMkLst>
            <pc:docMk/>
            <pc:sldMk cId="920339050" sldId="268"/>
            <ac:spMk id="7" creationId="{EF0C8B83-0BFB-497F-A6AE-FAB6B3406427}"/>
          </ac:spMkLst>
        </pc:spChg>
        <pc:spChg chg="add mod">
          <ac:chgData name="Alexander Schuster" userId="ef90767f824dda5e" providerId="LiveId" clId="{A7A9226A-2C0F-4603-8165-BFFBDE6A01F5}" dt="2018-03-04T13:10:10.051" v="811" actId="1076"/>
          <ac:spMkLst>
            <pc:docMk/>
            <pc:sldMk cId="920339050" sldId="268"/>
            <ac:spMk id="8" creationId="{294F5B01-B824-4664-8260-3316A9B378C1}"/>
          </ac:spMkLst>
        </pc:spChg>
        <pc:picChg chg="add mod ord">
          <ac:chgData name="Alexander Schuster" userId="ef90767f824dda5e" providerId="LiveId" clId="{A7A9226A-2C0F-4603-8165-BFFBDE6A01F5}" dt="2018-03-04T13:09:31.500" v="794" actId="167"/>
          <ac:picMkLst>
            <pc:docMk/>
            <pc:sldMk cId="920339050" sldId="268"/>
            <ac:picMk id="5" creationId="{09BD7FD9-9959-438A-A50B-0D9582A6DEE3}"/>
          </ac:picMkLst>
        </pc:picChg>
      </pc:sldChg>
      <pc:sldChg chg="add del">
        <pc:chgData name="Alexander Schuster" userId="ef90767f824dda5e" providerId="LiveId" clId="{A7A9226A-2C0F-4603-8165-BFFBDE6A01F5}" dt="2018-03-04T12:29:58.904" v="755" actId="2696"/>
        <pc:sldMkLst>
          <pc:docMk/>
          <pc:sldMk cId="1266238283" sldId="268"/>
        </pc:sldMkLst>
      </pc:sldChg>
    </pc:docChg>
  </pc:docChgLst>
  <pc:docChgLst>
    <pc:chgData name="Alexander Schuster" userId="ef90767f824dda5e" providerId="LiveId" clId="{E4855CCD-4DB0-46F1-A543-F66FBBFF6898}"/>
    <pc:docChg chg="undo redo custSel addSld modSld sldOrd">
      <pc:chgData name="Alexander Schuster" userId="ef90767f824dda5e" providerId="LiveId" clId="{E4855CCD-4DB0-46F1-A543-F66FBBFF6898}" dt="2018-03-05T21:59:25.378" v="1511" actId="20577"/>
      <pc:docMkLst>
        <pc:docMk/>
      </pc:docMkLst>
      <pc:sldChg chg="modSp">
        <pc:chgData name="Alexander Schuster" userId="ef90767f824dda5e" providerId="LiveId" clId="{E4855CCD-4DB0-46F1-A543-F66FBBFF6898}" dt="2018-03-05T21:59:25.378" v="1511" actId="20577"/>
        <pc:sldMkLst>
          <pc:docMk/>
          <pc:sldMk cId="3199312855" sldId="256"/>
        </pc:sldMkLst>
        <pc:spChg chg="mod">
          <ac:chgData name="Alexander Schuster" userId="ef90767f824dda5e" providerId="LiveId" clId="{E4855CCD-4DB0-46F1-A543-F66FBBFF6898}" dt="2018-03-05T21:59:25.378" v="1511" actId="20577"/>
          <ac:spMkLst>
            <pc:docMk/>
            <pc:sldMk cId="3199312855" sldId="256"/>
            <ac:spMk id="2" creationId="{9E384732-68E3-4921-BC02-0982F9D2E77D}"/>
          </ac:spMkLst>
        </pc:spChg>
      </pc:sldChg>
      <pc:sldChg chg="modSp">
        <pc:chgData name="Alexander Schuster" userId="ef90767f824dda5e" providerId="LiveId" clId="{E4855CCD-4DB0-46F1-A543-F66FBBFF6898}" dt="2018-03-05T17:10:29.659" v="1093" actId="20577"/>
        <pc:sldMkLst>
          <pc:docMk/>
          <pc:sldMk cId="3663429671" sldId="260"/>
        </pc:sldMkLst>
        <pc:spChg chg="mod">
          <ac:chgData name="Alexander Schuster" userId="ef90767f824dda5e" providerId="LiveId" clId="{E4855CCD-4DB0-46F1-A543-F66FBBFF6898}" dt="2018-03-05T17:10:29.659" v="1093" actId="20577"/>
          <ac:spMkLst>
            <pc:docMk/>
            <pc:sldMk cId="3663429671" sldId="260"/>
            <ac:spMk id="10" creationId="{0CC169CE-52AA-4815-9F6D-FC25C4289397}"/>
          </ac:spMkLst>
        </pc:spChg>
      </pc:sldChg>
      <pc:sldChg chg="modSp mod">
        <pc:chgData name="Alexander Schuster" userId="ef90767f824dda5e" providerId="LiveId" clId="{E4855CCD-4DB0-46F1-A543-F66FBBFF6898}" dt="2018-03-05T21:57:19.850" v="1477" actId="1076"/>
        <pc:sldMkLst>
          <pc:docMk/>
          <pc:sldMk cId="3501757097" sldId="261"/>
        </pc:sldMkLst>
        <pc:spChg chg="mod">
          <ac:chgData name="Alexander Schuster" userId="ef90767f824dda5e" providerId="LiveId" clId="{E4855CCD-4DB0-46F1-A543-F66FBBFF6898}" dt="2018-03-05T21:56:59.114" v="1471" actId="20577"/>
          <ac:spMkLst>
            <pc:docMk/>
            <pc:sldMk cId="3501757097" sldId="261"/>
            <ac:spMk id="3" creationId="{5B8AA463-2486-469A-8965-3EFED35BBE35}"/>
          </ac:spMkLst>
        </pc:spChg>
        <pc:graphicFrameChg chg="mod">
          <ac:chgData name="Alexander Schuster" userId="ef90767f824dda5e" providerId="LiveId" clId="{E4855CCD-4DB0-46F1-A543-F66FBBFF6898}" dt="2018-03-05T21:57:19.850" v="1477" actId="1076"/>
          <ac:graphicFrameMkLst>
            <pc:docMk/>
            <pc:sldMk cId="3501757097" sldId="261"/>
            <ac:graphicFrameMk id="4" creationId="{06A02384-9434-457F-B84D-8293C75AF758}"/>
          </ac:graphicFrameMkLst>
        </pc:graphicFrameChg>
      </pc:sldChg>
      <pc:sldChg chg="addSp modSp">
        <pc:chgData name="Alexander Schuster" userId="ef90767f824dda5e" providerId="LiveId" clId="{E4855CCD-4DB0-46F1-A543-F66FBBFF6898}" dt="2018-03-05T21:40:06.452" v="1348" actId="1076"/>
        <pc:sldMkLst>
          <pc:docMk/>
          <pc:sldMk cId="2969763242" sldId="262"/>
        </pc:sldMkLst>
        <pc:spChg chg="mod">
          <ac:chgData name="Alexander Schuster" userId="ef90767f824dda5e" providerId="LiveId" clId="{E4855CCD-4DB0-46F1-A543-F66FBBFF6898}" dt="2018-03-05T21:38:54.495" v="1268" actId="1076"/>
          <ac:spMkLst>
            <pc:docMk/>
            <pc:sldMk cId="2969763242" sldId="262"/>
            <ac:spMk id="3" creationId="{B0F01405-F98E-48F3-95AC-9F7BFC43E7D1}"/>
          </ac:spMkLst>
        </pc:spChg>
        <pc:spChg chg="add mod">
          <ac:chgData name="Alexander Schuster" userId="ef90767f824dda5e" providerId="LiveId" clId="{E4855CCD-4DB0-46F1-A543-F66FBBFF6898}" dt="2018-03-05T21:40:06.452" v="1348" actId="1076"/>
          <ac:spMkLst>
            <pc:docMk/>
            <pc:sldMk cId="2969763242" sldId="262"/>
            <ac:spMk id="9" creationId="{C3E8365D-1231-4F5D-9241-DB6AFAA88C74}"/>
          </ac:spMkLst>
        </pc:spChg>
        <pc:picChg chg="add mod">
          <ac:chgData name="Alexander Schuster" userId="ef90767f824dda5e" providerId="LiveId" clId="{E4855CCD-4DB0-46F1-A543-F66FBBFF6898}" dt="2018-03-05T21:39:02.976" v="1271" actId="1076"/>
          <ac:picMkLst>
            <pc:docMk/>
            <pc:sldMk cId="2969763242" sldId="262"/>
            <ac:picMk id="5" creationId="{ACFDF5E7-3649-475D-AFBC-C91269E20033}"/>
          </ac:picMkLst>
        </pc:picChg>
        <pc:picChg chg="add mod">
          <ac:chgData name="Alexander Schuster" userId="ef90767f824dda5e" providerId="LiveId" clId="{E4855CCD-4DB0-46F1-A543-F66FBBFF6898}" dt="2018-03-05T21:38:56.992" v="1269" actId="1076"/>
          <ac:picMkLst>
            <pc:docMk/>
            <pc:sldMk cId="2969763242" sldId="262"/>
            <ac:picMk id="7" creationId="{BD00BB75-D174-4810-BCE6-7C9AB4FC2722}"/>
          </ac:picMkLst>
        </pc:picChg>
        <pc:picChg chg="add mod">
          <ac:chgData name="Alexander Schuster" userId="ef90767f824dda5e" providerId="LiveId" clId="{E4855CCD-4DB0-46F1-A543-F66FBBFF6898}" dt="2018-03-05T21:38:59.460" v="1270" actId="1076"/>
          <ac:picMkLst>
            <pc:docMk/>
            <pc:sldMk cId="2969763242" sldId="262"/>
            <ac:picMk id="8" creationId="{C5E519EE-5229-43D7-8E94-5E7D7A6D17FA}"/>
          </ac:picMkLst>
        </pc:picChg>
      </pc:sldChg>
      <pc:sldChg chg="addSp delSp modSp">
        <pc:chgData name="Alexander Schuster" userId="ef90767f824dda5e" providerId="LiveId" clId="{E4855CCD-4DB0-46F1-A543-F66FBBFF6898}" dt="2018-03-05T21:58:54.544" v="1506"/>
        <pc:sldMkLst>
          <pc:docMk/>
          <pc:sldMk cId="4215104458" sldId="263"/>
        </pc:sldMkLst>
        <pc:spChg chg="add del mod">
          <ac:chgData name="Alexander Schuster" userId="ef90767f824dda5e" providerId="LiveId" clId="{E4855CCD-4DB0-46F1-A543-F66FBBFF6898}" dt="2018-03-05T09:01:32.515" v="303" actId="478"/>
          <ac:spMkLst>
            <pc:docMk/>
            <pc:sldMk cId="4215104458" sldId="263"/>
            <ac:spMk id="3" creationId="{5F3E6B9A-8E31-4BFC-AE12-62A4DCE4038F}"/>
          </ac:spMkLst>
        </pc:spChg>
        <pc:spChg chg="add mod">
          <ac:chgData name="Alexander Schuster" userId="ef90767f824dda5e" providerId="LiveId" clId="{E4855CCD-4DB0-46F1-A543-F66FBBFF6898}" dt="2018-03-05T08:45:32.378" v="16" actId="20577"/>
          <ac:spMkLst>
            <pc:docMk/>
            <pc:sldMk cId="4215104458" sldId="263"/>
            <ac:spMk id="4" creationId="{EB172B17-CC9D-45ED-80D3-C73F15DDDF9A}"/>
          </ac:spMkLst>
        </pc:spChg>
        <pc:spChg chg="add del mod">
          <ac:chgData name="Alexander Schuster" userId="ef90767f824dda5e" providerId="LiveId" clId="{E4855CCD-4DB0-46F1-A543-F66FBBFF6898}" dt="2018-03-05T08:46:46.111" v="32" actId="1076"/>
          <ac:spMkLst>
            <pc:docMk/>
            <pc:sldMk cId="4215104458" sldId="263"/>
            <ac:spMk id="9" creationId="{FF6081FF-BB13-47E2-A0A9-4C7CE7B29D05}"/>
          </ac:spMkLst>
        </pc:spChg>
        <pc:spChg chg="add mod">
          <ac:chgData name="Alexander Schuster" userId="ef90767f824dda5e" providerId="LiveId" clId="{E4855CCD-4DB0-46F1-A543-F66FBBFF6898}" dt="2018-03-05T08:47:12.648" v="49" actId="1076"/>
          <ac:spMkLst>
            <pc:docMk/>
            <pc:sldMk cId="4215104458" sldId="263"/>
            <ac:spMk id="10" creationId="{91AB0CDB-109B-4593-9F09-3C7E753FB659}"/>
          </ac:spMkLst>
        </pc:spChg>
        <pc:spChg chg="add mod">
          <ac:chgData name="Alexander Schuster" userId="ef90767f824dda5e" providerId="LiveId" clId="{E4855CCD-4DB0-46F1-A543-F66FBBFF6898}" dt="2018-03-05T09:28:21.938" v="952" actId="1076"/>
          <ac:spMkLst>
            <pc:docMk/>
            <pc:sldMk cId="4215104458" sldId="263"/>
            <ac:spMk id="11" creationId="{B453BE82-1B4D-4BA8-A569-51C31AD61D45}"/>
          </ac:spMkLst>
        </pc:spChg>
        <pc:spChg chg="add mod">
          <ac:chgData name="Alexander Schuster" userId="ef90767f824dda5e" providerId="LiveId" clId="{E4855CCD-4DB0-46F1-A543-F66FBBFF6898}" dt="2018-03-05T21:58:54.544" v="1506"/>
          <ac:spMkLst>
            <pc:docMk/>
            <pc:sldMk cId="4215104458" sldId="263"/>
            <ac:spMk id="12" creationId="{C6C735A9-545F-4951-BA8F-9903A497F1F5}"/>
          </ac:spMkLst>
        </pc:spChg>
        <pc:spChg chg="add del mod">
          <ac:chgData name="Alexander Schuster" userId="ef90767f824dda5e" providerId="LiveId" clId="{E4855CCD-4DB0-46F1-A543-F66FBBFF6898}" dt="2018-03-05T09:01:27.215" v="301" actId="478"/>
          <ac:spMkLst>
            <pc:docMk/>
            <pc:sldMk cId="4215104458" sldId="263"/>
            <ac:spMk id="14" creationId="{265E0E77-544D-4D1A-B261-4A7006245DCB}"/>
          </ac:spMkLst>
        </pc:spChg>
        <pc:spChg chg="add del mod">
          <ac:chgData name="Alexander Schuster" userId="ef90767f824dda5e" providerId="LiveId" clId="{E4855CCD-4DB0-46F1-A543-F66FBBFF6898}" dt="2018-03-05T09:01:35.625" v="304" actId="478"/>
          <ac:spMkLst>
            <pc:docMk/>
            <pc:sldMk cId="4215104458" sldId="263"/>
            <ac:spMk id="16" creationId="{0BF5C8F8-E26B-41DC-8DB3-4549C01E7448}"/>
          </ac:spMkLst>
        </pc:spChg>
        <pc:spChg chg="add mod">
          <ac:chgData name="Alexander Schuster" userId="ef90767f824dda5e" providerId="LiveId" clId="{E4855CCD-4DB0-46F1-A543-F66FBBFF6898}" dt="2018-03-05T09:03:14.641" v="321" actId="1076"/>
          <ac:spMkLst>
            <pc:docMk/>
            <pc:sldMk cId="4215104458" sldId="263"/>
            <ac:spMk id="17" creationId="{191E6E1A-6432-45ED-8184-C796FA336E21}"/>
          </ac:spMkLst>
        </pc:spChg>
        <pc:spChg chg="add mod">
          <ac:chgData name="Alexander Schuster" userId="ef90767f824dda5e" providerId="LiveId" clId="{E4855CCD-4DB0-46F1-A543-F66FBBFF6898}" dt="2018-03-05T09:03:50.023" v="334" actId="1076"/>
          <ac:spMkLst>
            <pc:docMk/>
            <pc:sldMk cId="4215104458" sldId="263"/>
            <ac:spMk id="18" creationId="{D19E4734-1019-40CB-95F4-A134CF2AB613}"/>
          </ac:spMkLst>
        </pc:spChg>
        <pc:picChg chg="add mod">
          <ac:chgData name="Alexander Schuster" userId="ef90767f824dda5e" providerId="LiveId" clId="{E4855CCD-4DB0-46F1-A543-F66FBBFF6898}" dt="2018-03-05T21:24:12.553" v="1188" actId="1076"/>
          <ac:picMkLst>
            <pc:docMk/>
            <pc:sldMk cId="4215104458" sldId="263"/>
            <ac:picMk id="5" creationId="{E2F2CD13-E0D5-45DC-971B-433978460C88}"/>
          </ac:picMkLst>
        </pc:picChg>
        <pc:picChg chg="add mod">
          <ac:chgData name="Alexander Schuster" userId="ef90767f824dda5e" providerId="LiveId" clId="{E4855CCD-4DB0-46F1-A543-F66FBBFF6898}" dt="2018-03-05T08:45:53.788" v="20" actId="1076"/>
          <ac:picMkLst>
            <pc:docMk/>
            <pc:sldMk cId="4215104458" sldId="263"/>
            <ac:picMk id="6" creationId="{DEB9148B-AAB5-416F-A752-DE1733086BC6}"/>
          </ac:picMkLst>
        </pc:picChg>
        <pc:picChg chg="add mod">
          <ac:chgData name="Alexander Schuster" userId="ef90767f824dda5e" providerId="LiveId" clId="{E4855CCD-4DB0-46F1-A543-F66FBBFF6898}" dt="2018-03-05T08:46:25.857" v="28" actId="1076"/>
          <ac:picMkLst>
            <pc:docMk/>
            <pc:sldMk cId="4215104458" sldId="263"/>
            <ac:picMk id="8" creationId="{01DA9F6D-60F6-443B-9F10-E37A69391332}"/>
          </ac:picMkLst>
        </pc:picChg>
      </pc:sldChg>
      <pc:sldChg chg="addSp delSp modSp ord">
        <pc:chgData name="Alexander Schuster" userId="ef90767f824dda5e" providerId="LiveId" clId="{E4855CCD-4DB0-46F1-A543-F66FBBFF6898}" dt="2018-03-05T21:53:11.866" v="1433" actId="1076"/>
        <pc:sldMkLst>
          <pc:docMk/>
          <pc:sldMk cId="2123650969" sldId="264"/>
        </pc:sldMkLst>
        <pc:spChg chg="del mod">
          <ac:chgData name="Alexander Schuster" userId="ef90767f824dda5e" providerId="LiveId" clId="{E4855CCD-4DB0-46F1-A543-F66FBBFF6898}" dt="2018-03-05T09:08:08.388" v="357" actId="478"/>
          <ac:spMkLst>
            <pc:docMk/>
            <pc:sldMk cId="2123650969" sldId="264"/>
            <ac:spMk id="3" creationId="{9B75C169-4C7E-443B-B6E0-CAC1D0791414}"/>
          </ac:spMkLst>
        </pc:spChg>
        <pc:spChg chg="add del mod">
          <ac:chgData name="Alexander Schuster" userId="ef90767f824dda5e" providerId="LiveId" clId="{E4855CCD-4DB0-46F1-A543-F66FBBFF6898}" dt="2018-03-05T09:08:11.674" v="358" actId="478"/>
          <ac:spMkLst>
            <pc:docMk/>
            <pc:sldMk cId="2123650969" sldId="264"/>
            <ac:spMk id="6" creationId="{E1A9AE26-F539-4228-8465-0C973652CB4F}"/>
          </ac:spMkLst>
        </pc:spChg>
        <pc:spChg chg="add mod">
          <ac:chgData name="Alexander Schuster" userId="ef90767f824dda5e" providerId="LiveId" clId="{E4855CCD-4DB0-46F1-A543-F66FBBFF6898}" dt="2018-03-05T09:08:50.333" v="384" actId="1076"/>
          <ac:spMkLst>
            <pc:docMk/>
            <pc:sldMk cId="2123650969" sldId="264"/>
            <ac:spMk id="7" creationId="{DE66B48F-35E7-4E20-99F3-3405DB4BABBD}"/>
          </ac:spMkLst>
        </pc:spChg>
        <pc:spChg chg="add mod">
          <ac:chgData name="Alexander Schuster" userId="ef90767f824dda5e" providerId="LiveId" clId="{E4855CCD-4DB0-46F1-A543-F66FBBFF6898}" dt="2018-03-05T21:53:06.215" v="1432" actId="1076"/>
          <ac:spMkLst>
            <pc:docMk/>
            <pc:sldMk cId="2123650969" sldId="264"/>
            <ac:spMk id="8" creationId="{0F118BEE-1D04-4963-BE4C-B03906F0515B}"/>
          </ac:spMkLst>
        </pc:spChg>
        <pc:spChg chg="add mod">
          <ac:chgData name="Alexander Schuster" userId="ef90767f824dda5e" providerId="LiveId" clId="{E4855CCD-4DB0-46F1-A543-F66FBBFF6898}" dt="2018-03-05T21:53:11.866" v="1433" actId="1076"/>
          <ac:spMkLst>
            <pc:docMk/>
            <pc:sldMk cId="2123650969" sldId="264"/>
            <ac:spMk id="9" creationId="{B4541F0C-3F0F-420C-9AFC-427B69FA5E79}"/>
          </ac:spMkLst>
        </pc:spChg>
        <pc:graphicFrameChg chg="add mod">
          <ac:chgData name="Alexander Schuster" userId="ef90767f824dda5e" providerId="LiveId" clId="{E4855CCD-4DB0-46F1-A543-F66FBBFF6898}" dt="2018-03-05T21:53:00.348" v="1429" actId="14100"/>
          <ac:graphicFrameMkLst>
            <pc:docMk/>
            <pc:sldMk cId="2123650969" sldId="264"/>
            <ac:graphicFrameMk id="4" creationId="{5008AA88-2852-490B-A791-35961EC7174F}"/>
          </ac:graphicFrameMkLst>
        </pc:graphicFrameChg>
      </pc:sldChg>
      <pc:sldChg chg="addSp modSp">
        <pc:chgData name="Alexander Schuster" userId="ef90767f824dda5e" providerId="LiveId" clId="{E4855CCD-4DB0-46F1-A543-F66FBBFF6898}" dt="2018-03-05T17:08:31.015" v="1042" actId="113"/>
        <pc:sldMkLst>
          <pc:docMk/>
          <pc:sldMk cId="1650868483" sldId="265"/>
        </pc:sldMkLst>
        <pc:spChg chg="mod">
          <ac:chgData name="Alexander Schuster" userId="ef90767f824dda5e" providerId="LiveId" clId="{E4855CCD-4DB0-46F1-A543-F66FBBFF6898}" dt="2018-03-05T17:08:31.015" v="1042" actId="113"/>
          <ac:spMkLst>
            <pc:docMk/>
            <pc:sldMk cId="1650868483" sldId="265"/>
            <ac:spMk id="3" creationId="{A264AA7D-3F0B-4339-BA50-1E7DD4130F5D}"/>
          </ac:spMkLst>
        </pc:spChg>
        <pc:spChg chg="add mod">
          <ac:chgData name="Alexander Schuster" userId="ef90767f824dda5e" providerId="LiveId" clId="{E4855CCD-4DB0-46F1-A543-F66FBBFF6898}" dt="2018-03-05T17:07:13.169" v="995" actId="14100"/>
          <ac:spMkLst>
            <pc:docMk/>
            <pc:sldMk cId="1650868483" sldId="265"/>
            <ac:spMk id="5" creationId="{064C221D-AC1E-4296-9A29-33FD60A77FC4}"/>
          </ac:spMkLst>
        </pc:spChg>
        <pc:spChg chg="mod">
          <ac:chgData name="Alexander Schuster" userId="ef90767f824dda5e" providerId="LiveId" clId="{E4855CCD-4DB0-46F1-A543-F66FBBFF6898}" dt="2018-03-05T17:07:08.608" v="994" actId="1076"/>
          <ac:spMkLst>
            <pc:docMk/>
            <pc:sldMk cId="1650868483" sldId="265"/>
            <ac:spMk id="13" creationId="{7EF95679-CDC4-43DF-9E4D-961A0BE82A20}"/>
          </ac:spMkLst>
        </pc:spChg>
        <pc:spChg chg="mod">
          <ac:chgData name="Alexander Schuster" userId="ef90767f824dda5e" providerId="LiveId" clId="{E4855CCD-4DB0-46F1-A543-F66FBBFF6898}" dt="2018-03-05T17:07:08.608" v="994" actId="1076"/>
          <ac:spMkLst>
            <pc:docMk/>
            <pc:sldMk cId="1650868483" sldId="265"/>
            <ac:spMk id="14" creationId="{79D5C8E6-4E5D-4B10-ACA5-07DD1FA5B377}"/>
          </ac:spMkLst>
        </pc:spChg>
        <pc:spChg chg="mod">
          <ac:chgData name="Alexander Schuster" userId="ef90767f824dda5e" providerId="LiveId" clId="{E4855CCD-4DB0-46F1-A543-F66FBBFF6898}" dt="2018-03-05T17:07:08.608" v="994" actId="1076"/>
          <ac:spMkLst>
            <pc:docMk/>
            <pc:sldMk cId="1650868483" sldId="265"/>
            <ac:spMk id="15" creationId="{963F37D4-C5E6-43A8-8DF8-199A8FA08BD4}"/>
          </ac:spMkLst>
        </pc:spChg>
        <pc:picChg chg="mod">
          <ac:chgData name="Alexander Schuster" userId="ef90767f824dda5e" providerId="LiveId" clId="{E4855CCD-4DB0-46F1-A543-F66FBBFF6898}" dt="2018-03-05T17:07:01.385" v="993" actId="14100"/>
          <ac:picMkLst>
            <pc:docMk/>
            <pc:sldMk cId="1650868483" sldId="265"/>
            <ac:picMk id="6" creationId="{10A54868-EAC9-4CF8-9F55-BB4FBE2386BF}"/>
          </ac:picMkLst>
        </pc:picChg>
        <pc:picChg chg="mod">
          <ac:chgData name="Alexander Schuster" userId="ef90767f824dda5e" providerId="LiveId" clId="{E4855CCD-4DB0-46F1-A543-F66FBBFF6898}" dt="2018-03-05T17:07:01.385" v="993" actId="14100"/>
          <ac:picMkLst>
            <pc:docMk/>
            <pc:sldMk cId="1650868483" sldId="265"/>
            <ac:picMk id="8" creationId="{B6940658-2EF5-4400-A19E-0505A400B89F}"/>
          </ac:picMkLst>
        </pc:picChg>
        <pc:picChg chg="mod">
          <ac:chgData name="Alexander Schuster" userId="ef90767f824dda5e" providerId="LiveId" clId="{E4855CCD-4DB0-46F1-A543-F66FBBFF6898}" dt="2018-03-05T17:07:01.385" v="993" actId="14100"/>
          <ac:picMkLst>
            <pc:docMk/>
            <pc:sldMk cId="1650868483" sldId="265"/>
            <ac:picMk id="10" creationId="{CEB8EA9C-9613-4789-AC41-9B7E2A8E4924}"/>
          </ac:picMkLst>
        </pc:picChg>
      </pc:sldChg>
      <pc:sldChg chg="modSp">
        <pc:chgData name="Alexander Schuster" userId="ef90767f824dda5e" providerId="LiveId" clId="{E4855CCD-4DB0-46F1-A543-F66FBBFF6898}" dt="2018-03-05T21:56:24.628" v="1470" actId="20577"/>
        <pc:sldMkLst>
          <pc:docMk/>
          <pc:sldMk cId="2845015440" sldId="266"/>
        </pc:sldMkLst>
        <pc:spChg chg="mod">
          <ac:chgData name="Alexander Schuster" userId="ef90767f824dda5e" providerId="LiveId" clId="{E4855CCD-4DB0-46F1-A543-F66FBBFF6898}" dt="2018-03-05T21:56:24.628" v="1470" actId="20577"/>
          <ac:spMkLst>
            <pc:docMk/>
            <pc:sldMk cId="2845015440" sldId="266"/>
            <ac:spMk id="7" creationId="{0252B2EE-2D8E-4E2E-8541-7A9DE2B21E6D}"/>
          </ac:spMkLst>
        </pc:spChg>
        <pc:spChg chg="mod">
          <ac:chgData name="Alexander Schuster" userId="ef90767f824dda5e" providerId="LiveId" clId="{E4855CCD-4DB0-46F1-A543-F66FBBFF6898}" dt="2018-03-05T08:33:45.198" v="1" actId="1076"/>
          <ac:spMkLst>
            <pc:docMk/>
            <pc:sldMk cId="2845015440" sldId="266"/>
            <ac:spMk id="9" creationId="{695C5D95-40BA-49E3-ABF7-18A1B9540905}"/>
          </ac:spMkLst>
        </pc:spChg>
        <pc:spChg chg="mod">
          <ac:chgData name="Alexander Schuster" userId="ef90767f824dda5e" providerId="LiveId" clId="{E4855CCD-4DB0-46F1-A543-F66FBBFF6898}" dt="2018-03-05T08:33:45.198" v="1" actId="1076"/>
          <ac:spMkLst>
            <pc:docMk/>
            <pc:sldMk cId="2845015440" sldId="266"/>
            <ac:spMk id="16" creationId="{D34302BF-7E15-41AF-86AD-A728FAAEF80E}"/>
          </ac:spMkLst>
        </pc:spChg>
      </pc:sldChg>
      <pc:sldChg chg="addSp delSp modSp add">
        <pc:chgData name="Alexander Schuster" userId="ef90767f824dda5e" providerId="LiveId" clId="{E4855CCD-4DB0-46F1-A543-F66FBBFF6898}" dt="2018-03-05T21:58:27.822" v="1478" actId="20577"/>
        <pc:sldMkLst>
          <pc:docMk/>
          <pc:sldMk cId="4257777278" sldId="269"/>
        </pc:sldMkLst>
        <pc:spChg chg="del">
          <ac:chgData name="Alexander Schuster" userId="ef90767f824dda5e" providerId="LiveId" clId="{E4855CCD-4DB0-46F1-A543-F66FBBFF6898}" dt="2018-03-05T09:10:31.012" v="453" actId="313"/>
          <ac:spMkLst>
            <pc:docMk/>
            <pc:sldMk cId="4257777278" sldId="269"/>
            <ac:spMk id="2" creationId="{728C5294-C7C5-48A2-BD72-41E168EE1207}"/>
          </ac:spMkLst>
        </pc:spChg>
        <pc:spChg chg="mod">
          <ac:chgData name="Alexander Schuster" userId="ef90767f824dda5e" providerId="LiveId" clId="{E4855CCD-4DB0-46F1-A543-F66FBBFF6898}" dt="2018-03-05T21:48:49.584" v="1426" actId="1076"/>
          <ac:spMkLst>
            <pc:docMk/>
            <pc:sldMk cId="4257777278" sldId="269"/>
            <ac:spMk id="3" creationId="{7BDF254E-CF31-44C7-8052-61D59F920718}"/>
          </ac:spMkLst>
        </pc:spChg>
        <pc:spChg chg="add">
          <ac:chgData name="Alexander Schuster" userId="ef90767f824dda5e" providerId="LiveId" clId="{E4855CCD-4DB0-46F1-A543-F66FBBFF6898}" dt="2018-03-05T09:10:31.012" v="453" actId="313"/>
          <ac:spMkLst>
            <pc:docMk/>
            <pc:sldMk cId="4257777278" sldId="269"/>
            <ac:spMk id="4" creationId="{781C2721-5073-474D-A548-C11DCB1DF317}"/>
          </ac:spMkLst>
        </pc:spChg>
        <pc:spChg chg="add mod">
          <ac:chgData name="Alexander Schuster" userId="ef90767f824dda5e" providerId="LiveId" clId="{E4855CCD-4DB0-46F1-A543-F66FBBFF6898}" dt="2018-03-05T21:47:25.439" v="1420" actId="339"/>
          <ac:spMkLst>
            <pc:docMk/>
            <pc:sldMk cId="4257777278" sldId="269"/>
            <ac:spMk id="5" creationId="{29C747C9-7564-4DC6-AD5C-59E5FB6F4BD2}"/>
          </ac:spMkLst>
        </pc:spChg>
        <pc:spChg chg="add mod ord">
          <ac:chgData name="Alexander Schuster" userId="ef90767f824dda5e" providerId="LiveId" clId="{E4855CCD-4DB0-46F1-A543-F66FBBFF6898}" dt="2018-03-05T21:46:56.691" v="1416" actId="17032"/>
          <ac:spMkLst>
            <pc:docMk/>
            <pc:sldMk cId="4257777278" sldId="269"/>
            <ac:spMk id="6" creationId="{870D7F10-CA3C-4DE3-BB28-C34680C76B7D}"/>
          </ac:spMkLst>
        </pc:spChg>
        <pc:spChg chg="add mod">
          <ac:chgData name="Alexander Schuster" userId="ef90767f824dda5e" providerId="LiveId" clId="{E4855CCD-4DB0-46F1-A543-F66FBBFF6898}" dt="2018-03-05T21:48:22.777" v="1425" actId="17032"/>
          <ac:spMkLst>
            <pc:docMk/>
            <pc:sldMk cId="4257777278" sldId="269"/>
            <ac:spMk id="7" creationId="{BE78EB6D-02A0-4D59-92FD-D27DAA00B33B}"/>
          </ac:spMkLst>
        </pc:spChg>
        <pc:spChg chg="add mod">
          <ac:chgData name="Alexander Schuster" userId="ef90767f824dda5e" providerId="LiveId" clId="{E4855CCD-4DB0-46F1-A543-F66FBBFF6898}" dt="2018-03-05T21:48:18.858" v="1424" actId="13822"/>
          <ac:spMkLst>
            <pc:docMk/>
            <pc:sldMk cId="4257777278" sldId="269"/>
            <ac:spMk id="8" creationId="{798DEC1B-0793-4E0D-ACC8-41E5C999D79A}"/>
          </ac:spMkLst>
        </pc:spChg>
        <pc:graphicFrameChg chg="add mod">
          <ac:chgData name="Alexander Schuster" userId="ef90767f824dda5e" providerId="LiveId" clId="{E4855CCD-4DB0-46F1-A543-F66FBBFF6898}" dt="2018-03-05T21:58:27.822" v="1478" actId="20577"/>
          <ac:graphicFrameMkLst>
            <pc:docMk/>
            <pc:sldMk cId="4257777278" sldId="269"/>
            <ac:graphicFrameMk id="2" creationId="{2ECDC752-D47F-4086-BEAC-9112C4891FAE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7.6646966458709137E-2"/>
          <c:y val="2.4231167516750023E-2"/>
          <c:w val="0.92335303260093005"/>
          <c:h val="0.6312945440115465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Preis: 1$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  <c:pt idx="0">
                  <c:v>0</c:v>
                </c:pt>
                <c:pt idx="1">
                  <c:v>100</c:v>
                </c:pt>
                <c:pt idx="2">
                  <c:v>1000</c:v>
                </c:pt>
                <c:pt idx="3">
                  <c:v>2000</c:v>
                </c:pt>
              </c:numCache>
            </c:num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CD-46B3-B72C-5073AE58FF45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Preis: 2$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  <c:pt idx="0">
                  <c:v>0</c:v>
                </c:pt>
                <c:pt idx="1">
                  <c:v>100</c:v>
                </c:pt>
                <c:pt idx="2">
                  <c:v>1000</c:v>
                </c:pt>
                <c:pt idx="3">
                  <c:v>2000</c:v>
                </c:pt>
              </c:numCache>
            </c:num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CD-46B3-B72C-5073AE58FF45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Preis: 5$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  <c:pt idx="0">
                  <c:v>0</c:v>
                </c:pt>
                <c:pt idx="1">
                  <c:v>100</c:v>
                </c:pt>
                <c:pt idx="2">
                  <c:v>1000</c:v>
                </c:pt>
                <c:pt idx="3">
                  <c:v>2000</c:v>
                </c:pt>
              </c:numCache>
            </c:num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CD-46B3-B72C-5073AE58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6319880"/>
        <c:axId val="586320536"/>
      </c:lineChart>
      <c:catAx>
        <c:axId val="586319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20536"/>
        <c:crosses val="autoZero"/>
        <c:auto val="1"/>
        <c:lblAlgn val="ctr"/>
        <c:lblOffset val="100"/>
        <c:noMultiLvlLbl val="0"/>
      </c:catAx>
      <c:valAx>
        <c:axId val="586320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19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587E4-67E1-40F0-838D-6EFB738C486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A0888F-F686-4A85-97A3-3EEC9C0D1BB2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Publisher:</a:t>
          </a:r>
        </a:p>
      </dgm:t>
    </dgm:pt>
    <dgm:pt modelId="{28657DCF-06C9-4515-9CFB-5DD3C26DE298}" type="parTrans" cxnId="{A9FDD30D-09AB-4D68-A9B1-1C2738B91CD2}">
      <dgm:prSet/>
      <dgm:spPr/>
      <dgm:t>
        <a:bodyPr/>
        <a:lstStyle/>
        <a:p>
          <a:endParaRPr lang="de-DE"/>
        </a:p>
      </dgm:t>
    </dgm:pt>
    <dgm:pt modelId="{9FB3ED76-2542-402E-AB2E-CA7902452FC7}" type="sibTrans" cxnId="{A9FDD30D-09AB-4D68-A9B1-1C2738B91CD2}">
      <dgm:prSet/>
      <dgm:spPr/>
      <dgm:t>
        <a:bodyPr/>
        <a:lstStyle/>
        <a:p>
          <a:endParaRPr lang="de-DE"/>
        </a:p>
      </dgm:t>
    </dgm:pt>
    <dgm:pt modelId="{BB65DEC2-7366-499D-92D9-F23D45110A11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geringe bis keine Anschaffungskosten</a:t>
          </a:r>
        </a:p>
      </dgm:t>
    </dgm:pt>
    <dgm:pt modelId="{198C11D1-5D3D-4F38-9F47-E71E9E62BB2E}" type="parTrans" cxnId="{E4DE3014-3C12-48B0-A4EE-AB5CAB6C957D}">
      <dgm:prSet/>
      <dgm:spPr/>
      <dgm:t>
        <a:bodyPr/>
        <a:lstStyle/>
        <a:p>
          <a:endParaRPr lang="de-DE"/>
        </a:p>
      </dgm:t>
    </dgm:pt>
    <dgm:pt modelId="{5EB87E95-BA29-49E8-9FB5-AFDA60079C74}" type="sibTrans" cxnId="{E4DE3014-3C12-48B0-A4EE-AB5CAB6C957D}">
      <dgm:prSet/>
      <dgm:spPr/>
      <dgm:t>
        <a:bodyPr/>
        <a:lstStyle/>
        <a:p>
          <a:endParaRPr lang="de-DE"/>
        </a:p>
      </dgm:t>
    </dgm:pt>
    <dgm:pt modelId="{7964DAA6-95BB-4075-9569-05EE6B251AA9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Bei Erfolg Spieleinhalt ohne zusätzliche Fixkosten erweiterbar</a:t>
          </a:r>
        </a:p>
      </dgm:t>
    </dgm:pt>
    <dgm:pt modelId="{F61A7456-1431-47BF-8720-F878909DA5AA}" type="parTrans" cxnId="{8A18FFD4-5187-4204-B75A-5DCD0713DF26}">
      <dgm:prSet/>
      <dgm:spPr/>
      <dgm:t>
        <a:bodyPr/>
        <a:lstStyle/>
        <a:p>
          <a:endParaRPr lang="de-DE"/>
        </a:p>
      </dgm:t>
    </dgm:pt>
    <dgm:pt modelId="{EB5BAFB7-0E3F-476D-8B7D-FCFE11B10084}" type="sibTrans" cxnId="{8A18FFD4-5187-4204-B75A-5DCD0713DF26}">
      <dgm:prSet/>
      <dgm:spPr/>
      <dgm:t>
        <a:bodyPr/>
        <a:lstStyle/>
        <a:p>
          <a:endParaRPr lang="de-DE"/>
        </a:p>
      </dgm:t>
    </dgm:pt>
    <dgm:pt modelId="{BDB888C4-7960-44BF-8E89-9C8FA90B7EC7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Cross Plattform</a:t>
          </a:r>
        </a:p>
      </dgm:t>
    </dgm:pt>
    <dgm:pt modelId="{27FAF1BD-5411-4182-8B76-0CD19AF12008}" type="parTrans" cxnId="{37F5E4BB-0256-4FAF-8B84-99845D7F14AD}">
      <dgm:prSet/>
      <dgm:spPr/>
      <dgm:t>
        <a:bodyPr/>
        <a:lstStyle/>
        <a:p>
          <a:endParaRPr lang="de-DE"/>
        </a:p>
      </dgm:t>
    </dgm:pt>
    <dgm:pt modelId="{E5E17107-0838-4CBE-80D8-150983CF3A6F}" type="sibTrans" cxnId="{37F5E4BB-0256-4FAF-8B84-99845D7F14AD}">
      <dgm:prSet/>
      <dgm:spPr/>
      <dgm:t>
        <a:bodyPr/>
        <a:lstStyle/>
        <a:p>
          <a:endParaRPr lang="de-DE"/>
        </a:p>
      </dgm:t>
    </dgm:pt>
    <dgm:pt modelId="{685224CC-D503-41D3-9921-FF944D7D4B2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Graphik (gegenüber Konkurrenz + </a:t>
          </a:r>
          <a:r>
            <a:rPr lang="de-DE" dirty="0" err="1"/>
            <a:t>Theme</a:t>
          </a:r>
          <a:r>
            <a:rPr lang="de-DE" dirty="0"/>
            <a:t> Immersion)</a:t>
          </a:r>
        </a:p>
      </dgm:t>
    </dgm:pt>
    <dgm:pt modelId="{0E42A845-5737-4F29-8DCB-6066BCD726E1}" type="parTrans" cxnId="{D46F68D0-AC59-42D1-B5AA-DD9284B1B9B4}">
      <dgm:prSet/>
      <dgm:spPr/>
      <dgm:t>
        <a:bodyPr/>
        <a:lstStyle/>
        <a:p>
          <a:endParaRPr lang="de-DE"/>
        </a:p>
      </dgm:t>
    </dgm:pt>
    <dgm:pt modelId="{C5AA941B-61B2-4723-BDFA-78B4F324EC4D}" type="sibTrans" cxnId="{D46F68D0-AC59-42D1-B5AA-DD9284B1B9B4}">
      <dgm:prSet/>
      <dgm:spPr/>
      <dgm:t>
        <a:bodyPr/>
        <a:lstStyle/>
        <a:p>
          <a:endParaRPr lang="de-DE"/>
        </a:p>
      </dgm:t>
    </dgm:pt>
    <dgm:pt modelId="{FFCA967B-104C-481E-B5E3-4BC68EE0DD8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Spieler: </a:t>
          </a:r>
        </a:p>
      </dgm:t>
    </dgm:pt>
    <dgm:pt modelId="{AF6AD027-FBE0-4A79-9E8C-6378BB8182E4}" type="parTrans" cxnId="{CD1977DA-0851-4D19-AF4A-B79E2EA2DA8C}">
      <dgm:prSet/>
      <dgm:spPr/>
      <dgm:t>
        <a:bodyPr/>
        <a:lstStyle/>
        <a:p>
          <a:endParaRPr lang="de-DE"/>
        </a:p>
      </dgm:t>
    </dgm:pt>
    <dgm:pt modelId="{BAA125B0-9226-4A80-890D-E121129F7209}" type="sibTrans" cxnId="{CD1977DA-0851-4D19-AF4A-B79E2EA2DA8C}">
      <dgm:prSet/>
      <dgm:spPr/>
      <dgm:t>
        <a:bodyPr/>
        <a:lstStyle/>
        <a:p>
          <a:endParaRPr lang="de-DE"/>
        </a:p>
      </dgm:t>
    </dgm:pt>
    <dgm:pt modelId="{8CC93AF9-D09F-4C9E-96AB-D91E9734F5A3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Einzigartiges Spiel (Domino Genre extrem klein)</a:t>
          </a:r>
        </a:p>
      </dgm:t>
    </dgm:pt>
    <dgm:pt modelId="{BC7814F4-61FE-4C9E-A0B0-440D0BFCA6AF}" type="parTrans" cxnId="{BCDC59EA-C31A-4C3A-9670-E6A7340E1F07}">
      <dgm:prSet/>
      <dgm:spPr/>
      <dgm:t>
        <a:bodyPr/>
        <a:lstStyle/>
        <a:p>
          <a:endParaRPr lang="de-DE"/>
        </a:p>
      </dgm:t>
    </dgm:pt>
    <dgm:pt modelId="{5AE015A5-B4FE-4E92-891D-EE5086814A81}" type="sibTrans" cxnId="{BCDC59EA-C31A-4C3A-9670-E6A7340E1F07}">
      <dgm:prSet/>
      <dgm:spPr/>
      <dgm:t>
        <a:bodyPr/>
        <a:lstStyle/>
        <a:p>
          <a:endParaRPr lang="de-DE"/>
        </a:p>
      </dgm:t>
    </dgm:pt>
    <dgm:pt modelId="{5BB8C947-0CE8-45D5-98C1-786F63AF5C3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Nostalgiefaktor für Domino Fans</a:t>
          </a:r>
        </a:p>
      </dgm:t>
    </dgm:pt>
    <dgm:pt modelId="{42F563C1-C50F-4D7F-902C-643824BEE96D}" type="parTrans" cxnId="{31FEF057-3E83-4419-8BD1-AF4623BEBDEB}">
      <dgm:prSet/>
      <dgm:spPr/>
      <dgm:t>
        <a:bodyPr/>
        <a:lstStyle/>
        <a:p>
          <a:endParaRPr lang="de-DE"/>
        </a:p>
      </dgm:t>
    </dgm:pt>
    <dgm:pt modelId="{69B09375-A67C-4624-A653-3F5E3A1D4675}" type="sibTrans" cxnId="{31FEF057-3E83-4419-8BD1-AF4623BEBDEB}">
      <dgm:prSet/>
      <dgm:spPr/>
      <dgm:t>
        <a:bodyPr/>
        <a:lstStyle/>
        <a:p>
          <a:endParaRPr lang="de-DE"/>
        </a:p>
      </dgm:t>
    </dgm:pt>
    <dgm:pt modelId="{3BE0F5FA-4BA3-4A99-8F11-846ED26D8E5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Platform</a:t>
          </a:r>
          <a:endParaRPr lang="de-DE" dirty="0"/>
        </a:p>
      </dgm:t>
    </dgm:pt>
    <dgm:pt modelId="{AF842053-835D-4E7F-A8E4-B26D2C044617}" type="parTrans" cxnId="{0F4703C7-19EC-4DB6-8BA2-35B35E698C2D}">
      <dgm:prSet/>
      <dgm:spPr/>
      <dgm:t>
        <a:bodyPr/>
        <a:lstStyle/>
        <a:p>
          <a:endParaRPr lang="de-DE"/>
        </a:p>
      </dgm:t>
    </dgm:pt>
    <dgm:pt modelId="{1F268A8F-0505-4FEF-A9BE-C4D710B2D328}" type="sibTrans" cxnId="{0F4703C7-19EC-4DB6-8BA2-35B35E698C2D}">
      <dgm:prSet/>
      <dgm:spPr/>
      <dgm:t>
        <a:bodyPr/>
        <a:lstStyle/>
        <a:p>
          <a:endParaRPr lang="de-DE"/>
        </a:p>
      </dgm:t>
    </dgm:pt>
    <dgm:pt modelId="{8F55964D-ADA4-4A94-A71D-3DCBC2C5514E}" type="pres">
      <dgm:prSet presAssocID="{F04587E4-67E1-40F0-838D-6EFB738C4867}" presName="vert0" presStyleCnt="0">
        <dgm:presLayoutVars>
          <dgm:dir/>
          <dgm:animOne val="branch"/>
          <dgm:animLvl val="lvl"/>
        </dgm:presLayoutVars>
      </dgm:prSet>
      <dgm:spPr/>
    </dgm:pt>
    <dgm:pt modelId="{794AF40F-82F5-4625-8746-0DA1F17F3A82}" type="pres">
      <dgm:prSet presAssocID="{18A0888F-F686-4A85-97A3-3EEC9C0D1BB2}" presName="thickLine" presStyleLbl="alignNode1" presStyleIdx="0" presStyleCnt="2"/>
      <dgm:spPr/>
    </dgm:pt>
    <dgm:pt modelId="{88A1DFC5-E155-4D02-B3D5-DC6278581C85}" type="pres">
      <dgm:prSet presAssocID="{18A0888F-F686-4A85-97A3-3EEC9C0D1BB2}" presName="horz1" presStyleCnt="0"/>
      <dgm:spPr/>
    </dgm:pt>
    <dgm:pt modelId="{1AE60685-DAB5-4458-90EE-A226F0F9AE6E}" type="pres">
      <dgm:prSet presAssocID="{18A0888F-F686-4A85-97A3-3EEC9C0D1BB2}" presName="tx1" presStyleLbl="revTx" presStyleIdx="0" presStyleCnt="9"/>
      <dgm:spPr/>
    </dgm:pt>
    <dgm:pt modelId="{E67DF22F-DBC5-49C0-AADB-22ED1FAA2700}" type="pres">
      <dgm:prSet presAssocID="{18A0888F-F686-4A85-97A3-3EEC9C0D1BB2}" presName="vert1" presStyleCnt="0"/>
      <dgm:spPr/>
    </dgm:pt>
    <dgm:pt modelId="{B1083C40-7371-4C27-BF5C-92606FADCE6B}" type="pres">
      <dgm:prSet presAssocID="{BB65DEC2-7366-499D-92D9-F23D45110A11}" presName="vertSpace2a" presStyleCnt="0"/>
      <dgm:spPr/>
    </dgm:pt>
    <dgm:pt modelId="{797506D3-6821-4AD6-B93A-D16612E09E7F}" type="pres">
      <dgm:prSet presAssocID="{BB65DEC2-7366-499D-92D9-F23D45110A11}" presName="horz2" presStyleCnt="0"/>
      <dgm:spPr/>
    </dgm:pt>
    <dgm:pt modelId="{B5EED929-CA32-4BD3-AA62-87102CCCE39C}" type="pres">
      <dgm:prSet presAssocID="{BB65DEC2-7366-499D-92D9-F23D45110A11}" presName="horzSpace2" presStyleCnt="0"/>
      <dgm:spPr/>
    </dgm:pt>
    <dgm:pt modelId="{EBCC6E84-2729-4413-BCB8-F7F13A40155F}" type="pres">
      <dgm:prSet presAssocID="{BB65DEC2-7366-499D-92D9-F23D45110A11}" presName="tx2" presStyleLbl="revTx" presStyleIdx="1" presStyleCnt="9"/>
      <dgm:spPr/>
    </dgm:pt>
    <dgm:pt modelId="{A2F78D25-C9B5-48D8-9167-01DF59C17B11}" type="pres">
      <dgm:prSet presAssocID="{BB65DEC2-7366-499D-92D9-F23D45110A11}" presName="vert2" presStyleCnt="0"/>
      <dgm:spPr/>
    </dgm:pt>
    <dgm:pt modelId="{B3444362-885B-4C4F-8C2F-1839C86AB2EE}" type="pres">
      <dgm:prSet presAssocID="{BB65DEC2-7366-499D-92D9-F23D45110A11}" presName="thinLine2b" presStyleLbl="callout" presStyleIdx="0" presStyleCnt="7"/>
      <dgm:spPr/>
    </dgm:pt>
    <dgm:pt modelId="{85B9231B-828A-44EF-A039-5C8A35DAACAF}" type="pres">
      <dgm:prSet presAssocID="{BB65DEC2-7366-499D-92D9-F23D45110A11}" presName="vertSpace2b" presStyleCnt="0"/>
      <dgm:spPr/>
    </dgm:pt>
    <dgm:pt modelId="{750E1C5A-7006-465E-989F-E2D9D333FE69}" type="pres">
      <dgm:prSet presAssocID="{7964DAA6-95BB-4075-9569-05EE6B251AA9}" presName="horz2" presStyleCnt="0"/>
      <dgm:spPr/>
    </dgm:pt>
    <dgm:pt modelId="{87F4CDBA-C725-4F1F-AE72-062A89A621B5}" type="pres">
      <dgm:prSet presAssocID="{7964DAA6-95BB-4075-9569-05EE6B251AA9}" presName="horzSpace2" presStyleCnt="0"/>
      <dgm:spPr/>
    </dgm:pt>
    <dgm:pt modelId="{94E4A84F-1857-4007-9148-53CD124543BA}" type="pres">
      <dgm:prSet presAssocID="{7964DAA6-95BB-4075-9569-05EE6B251AA9}" presName="tx2" presStyleLbl="revTx" presStyleIdx="2" presStyleCnt="9"/>
      <dgm:spPr/>
    </dgm:pt>
    <dgm:pt modelId="{70F54556-3973-495F-B0DA-58383F1DF0B8}" type="pres">
      <dgm:prSet presAssocID="{7964DAA6-95BB-4075-9569-05EE6B251AA9}" presName="vert2" presStyleCnt="0"/>
      <dgm:spPr/>
    </dgm:pt>
    <dgm:pt modelId="{D4DEC0C6-10C5-4CDA-9665-233AB2012A1D}" type="pres">
      <dgm:prSet presAssocID="{7964DAA6-95BB-4075-9569-05EE6B251AA9}" presName="thinLine2b" presStyleLbl="callout" presStyleIdx="1" presStyleCnt="7"/>
      <dgm:spPr/>
    </dgm:pt>
    <dgm:pt modelId="{DA521959-67A2-415B-895E-04A4DE5D6461}" type="pres">
      <dgm:prSet presAssocID="{7964DAA6-95BB-4075-9569-05EE6B251AA9}" presName="vertSpace2b" presStyleCnt="0"/>
      <dgm:spPr/>
    </dgm:pt>
    <dgm:pt modelId="{30AB1ED7-7501-4BDE-AA5C-1DB115F5216B}" type="pres">
      <dgm:prSet presAssocID="{BDB888C4-7960-44BF-8E89-9C8FA90B7EC7}" presName="horz2" presStyleCnt="0"/>
      <dgm:spPr/>
    </dgm:pt>
    <dgm:pt modelId="{E3808A63-2670-40CB-BD83-9B3662D945DB}" type="pres">
      <dgm:prSet presAssocID="{BDB888C4-7960-44BF-8E89-9C8FA90B7EC7}" presName="horzSpace2" presStyleCnt="0"/>
      <dgm:spPr/>
    </dgm:pt>
    <dgm:pt modelId="{DE5D8593-303B-4AE4-8102-283BFD1ACC92}" type="pres">
      <dgm:prSet presAssocID="{BDB888C4-7960-44BF-8E89-9C8FA90B7EC7}" presName="tx2" presStyleLbl="revTx" presStyleIdx="3" presStyleCnt="9"/>
      <dgm:spPr/>
    </dgm:pt>
    <dgm:pt modelId="{B0C80DC2-6F7F-42D1-BCF2-D15BD1F933E2}" type="pres">
      <dgm:prSet presAssocID="{BDB888C4-7960-44BF-8E89-9C8FA90B7EC7}" presName="vert2" presStyleCnt="0"/>
      <dgm:spPr/>
    </dgm:pt>
    <dgm:pt modelId="{48E61CCE-1989-4354-A7A3-FE52069D830C}" type="pres">
      <dgm:prSet presAssocID="{BDB888C4-7960-44BF-8E89-9C8FA90B7EC7}" presName="thinLine2b" presStyleLbl="callout" presStyleIdx="2" presStyleCnt="7"/>
      <dgm:spPr/>
    </dgm:pt>
    <dgm:pt modelId="{2210AAE9-9CBD-45FF-A035-22A7A8915D2E}" type="pres">
      <dgm:prSet presAssocID="{BDB888C4-7960-44BF-8E89-9C8FA90B7EC7}" presName="vertSpace2b" presStyleCnt="0"/>
      <dgm:spPr/>
    </dgm:pt>
    <dgm:pt modelId="{D1381826-ED43-48EF-BF99-D8F1B847B86F}" type="pres">
      <dgm:prSet presAssocID="{FFCA967B-104C-481E-B5E3-4BC68EE0DD84}" presName="thickLine" presStyleLbl="alignNode1" presStyleIdx="1" presStyleCnt="2"/>
      <dgm:spPr/>
    </dgm:pt>
    <dgm:pt modelId="{2A307E9B-9B8D-487A-8DF4-142B19E6FF3D}" type="pres">
      <dgm:prSet presAssocID="{FFCA967B-104C-481E-B5E3-4BC68EE0DD84}" presName="horz1" presStyleCnt="0"/>
      <dgm:spPr/>
    </dgm:pt>
    <dgm:pt modelId="{3AC412F4-0DC0-4F5E-B291-DC004FB21DD3}" type="pres">
      <dgm:prSet presAssocID="{FFCA967B-104C-481E-B5E3-4BC68EE0DD84}" presName="tx1" presStyleLbl="revTx" presStyleIdx="4" presStyleCnt="9"/>
      <dgm:spPr/>
    </dgm:pt>
    <dgm:pt modelId="{C0B902D5-069F-442E-8748-F2D90B07E05E}" type="pres">
      <dgm:prSet presAssocID="{FFCA967B-104C-481E-B5E3-4BC68EE0DD84}" presName="vert1" presStyleCnt="0"/>
      <dgm:spPr/>
    </dgm:pt>
    <dgm:pt modelId="{9FFA7E92-D46B-4839-883B-E0731D547A89}" type="pres">
      <dgm:prSet presAssocID="{8CC93AF9-D09F-4C9E-96AB-D91E9734F5A3}" presName="vertSpace2a" presStyleCnt="0"/>
      <dgm:spPr/>
    </dgm:pt>
    <dgm:pt modelId="{732C36E0-3074-4194-B2C4-98E94E71BCCE}" type="pres">
      <dgm:prSet presAssocID="{8CC93AF9-D09F-4C9E-96AB-D91E9734F5A3}" presName="horz2" presStyleCnt="0"/>
      <dgm:spPr/>
    </dgm:pt>
    <dgm:pt modelId="{08843B68-D13C-4040-933F-EA204364CEDD}" type="pres">
      <dgm:prSet presAssocID="{8CC93AF9-D09F-4C9E-96AB-D91E9734F5A3}" presName="horzSpace2" presStyleCnt="0"/>
      <dgm:spPr/>
    </dgm:pt>
    <dgm:pt modelId="{84B10F6D-B7C5-49D0-AE8F-46BCD6229010}" type="pres">
      <dgm:prSet presAssocID="{8CC93AF9-D09F-4C9E-96AB-D91E9734F5A3}" presName="tx2" presStyleLbl="revTx" presStyleIdx="5" presStyleCnt="9"/>
      <dgm:spPr/>
    </dgm:pt>
    <dgm:pt modelId="{EA903426-5C3F-4D15-AF52-A2C03B46063D}" type="pres">
      <dgm:prSet presAssocID="{8CC93AF9-D09F-4C9E-96AB-D91E9734F5A3}" presName="vert2" presStyleCnt="0"/>
      <dgm:spPr/>
    </dgm:pt>
    <dgm:pt modelId="{D0A34752-B7F4-441F-8A46-75CD096638D5}" type="pres">
      <dgm:prSet presAssocID="{8CC93AF9-D09F-4C9E-96AB-D91E9734F5A3}" presName="thinLine2b" presStyleLbl="callout" presStyleIdx="3" presStyleCnt="7"/>
      <dgm:spPr/>
    </dgm:pt>
    <dgm:pt modelId="{16E4F070-27BB-436E-BD0C-E155BF39A4E5}" type="pres">
      <dgm:prSet presAssocID="{8CC93AF9-D09F-4C9E-96AB-D91E9734F5A3}" presName="vertSpace2b" presStyleCnt="0"/>
      <dgm:spPr/>
    </dgm:pt>
    <dgm:pt modelId="{703ED9FE-8B6F-472B-BD31-E798359BBBED}" type="pres">
      <dgm:prSet presAssocID="{685224CC-D503-41D3-9921-FF944D7D4B2F}" presName="horz2" presStyleCnt="0"/>
      <dgm:spPr/>
    </dgm:pt>
    <dgm:pt modelId="{77EFB059-CEF4-452A-A64A-DAB4CB409A8C}" type="pres">
      <dgm:prSet presAssocID="{685224CC-D503-41D3-9921-FF944D7D4B2F}" presName="horzSpace2" presStyleCnt="0"/>
      <dgm:spPr/>
    </dgm:pt>
    <dgm:pt modelId="{6863C7BF-E991-4C47-9D11-C013E39833B1}" type="pres">
      <dgm:prSet presAssocID="{685224CC-D503-41D3-9921-FF944D7D4B2F}" presName="tx2" presStyleLbl="revTx" presStyleIdx="6" presStyleCnt="9"/>
      <dgm:spPr/>
    </dgm:pt>
    <dgm:pt modelId="{948CCBCB-249B-4E10-A963-34324583351B}" type="pres">
      <dgm:prSet presAssocID="{685224CC-D503-41D3-9921-FF944D7D4B2F}" presName="vert2" presStyleCnt="0"/>
      <dgm:spPr/>
    </dgm:pt>
    <dgm:pt modelId="{DF80A888-33F7-4A50-BDDB-79BFC53B3722}" type="pres">
      <dgm:prSet presAssocID="{685224CC-D503-41D3-9921-FF944D7D4B2F}" presName="thinLine2b" presStyleLbl="callout" presStyleIdx="4" presStyleCnt="7"/>
      <dgm:spPr/>
    </dgm:pt>
    <dgm:pt modelId="{19A69008-F377-4375-8C2A-A323CE39D495}" type="pres">
      <dgm:prSet presAssocID="{685224CC-D503-41D3-9921-FF944D7D4B2F}" presName="vertSpace2b" presStyleCnt="0"/>
      <dgm:spPr/>
    </dgm:pt>
    <dgm:pt modelId="{1AAB6C44-2625-42ED-9E8D-CE99E4BFF2A5}" type="pres">
      <dgm:prSet presAssocID="{5BB8C947-0CE8-45D5-98C1-786F63AF5C34}" presName="horz2" presStyleCnt="0"/>
      <dgm:spPr/>
    </dgm:pt>
    <dgm:pt modelId="{4744E70E-AE83-4B2D-AF71-76FB89592D60}" type="pres">
      <dgm:prSet presAssocID="{5BB8C947-0CE8-45D5-98C1-786F63AF5C34}" presName="horzSpace2" presStyleCnt="0"/>
      <dgm:spPr/>
    </dgm:pt>
    <dgm:pt modelId="{FFDF4AE5-83AE-4526-A3FC-3D244FC1F863}" type="pres">
      <dgm:prSet presAssocID="{5BB8C947-0CE8-45D5-98C1-786F63AF5C34}" presName="tx2" presStyleLbl="revTx" presStyleIdx="7" presStyleCnt="9"/>
      <dgm:spPr/>
    </dgm:pt>
    <dgm:pt modelId="{D352B245-3697-49D8-B55A-E96BEFC17855}" type="pres">
      <dgm:prSet presAssocID="{5BB8C947-0CE8-45D5-98C1-786F63AF5C34}" presName="vert2" presStyleCnt="0"/>
      <dgm:spPr/>
    </dgm:pt>
    <dgm:pt modelId="{5F8B4E6A-14C9-4468-95E7-7F79A8E7B943}" type="pres">
      <dgm:prSet presAssocID="{5BB8C947-0CE8-45D5-98C1-786F63AF5C34}" presName="thinLine2b" presStyleLbl="callout" presStyleIdx="5" presStyleCnt="7"/>
      <dgm:spPr/>
    </dgm:pt>
    <dgm:pt modelId="{D7C979C3-E1E8-4A6D-840A-DE51C30D58A2}" type="pres">
      <dgm:prSet presAssocID="{5BB8C947-0CE8-45D5-98C1-786F63AF5C34}" presName="vertSpace2b" presStyleCnt="0"/>
      <dgm:spPr/>
    </dgm:pt>
    <dgm:pt modelId="{20BC2686-7475-45E2-BBB2-385E9B8A1E90}" type="pres">
      <dgm:prSet presAssocID="{3BE0F5FA-4BA3-4A99-8F11-846ED26D8E5F}" presName="horz2" presStyleCnt="0"/>
      <dgm:spPr/>
    </dgm:pt>
    <dgm:pt modelId="{F7799CAB-687D-47A6-AAF8-2F5DDC809511}" type="pres">
      <dgm:prSet presAssocID="{3BE0F5FA-4BA3-4A99-8F11-846ED26D8E5F}" presName="horzSpace2" presStyleCnt="0"/>
      <dgm:spPr/>
    </dgm:pt>
    <dgm:pt modelId="{0391CA65-6B36-443A-A827-8BF2752816FB}" type="pres">
      <dgm:prSet presAssocID="{3BE0F5FA-4BA3-4A99-8F11-846ED26D8E5F}" presName="tx2" presStyleLbl="revTx" presStyleIdx="8" presStyleCnt="9"/>
      <dgm:spPr/>
    </dgm:pt>
    <dgm:pt modelId="{D28F45B5-88A6-421A-8163-42DCC513F29B}" type="pres">
      <dgm:prSet presAssocID="{3BE0F5FA-4BA3-4A99-8F11-846ED26D8E5F}" presName="vert2" presStyleCnt="0"/>
      <dgm:spPr/>
    </dgm:pt>
    <dgm:pt modelId="{EE63AAE3-446C-4FD5-A3F0-859021F371D8}" type="pres">
      <dgm:prSet presAssocID="{3BE0F5FA-4BA3-4A99-8F11-846ED26D8E5F}" presName="thinLine2b" presStyleLbl="callout" presStyleIdx="6" presStyleCnt="7"/>
      <dgm:spPr/>
    </dgm:pt>
    <dgm:pt modelId="{CB9F1968-803D-4E72-9DEA-4469743A38CE}" type="pres">
      <dgm:prSet presAssocID="{3BE0F5FA-4BA3-4A99-8F11-846ED26D8E5F}" presName="vertSpace2b" presStyleCnt="0"/>
      <dgm:spPr/>
    </dgm:pt>
  </dgm:ptLst>
  <dgm:cxnLst>
    <dgm:cxn modelId="{A9FDD30D-09AB-4D68-A9B1-1C2738B91CD2}" srcId="{F04587E4-67E1-40F0-838D-6EFB738C4867}" destId="{18A0888F-F686-4A85-97A3-3EEC9C0D1BB2}" srcOrd="0" destOrd="0" parTransId="{28657DCF-06C9-4515-9CFB-5DD3C26DE298}" sibTransId="{9FB3ED76-2542-402E-AB2E-CA7902452FC7}"/>
    <dgm:cxn modelId="{E4DE3014-3C12-48B0-A4EE-AB5CAB6C957D}" srcId="{18A0888F-F686-4A85-97A3-3EEC9C0D1BB2}" destId="{BB65DEC2-7366-499D-92D9-F23D45110A11}" srcOrd="0" destOrd="0" parTransId="{198C11D1-5D3D-4F38-9F47-E71E9E62BB2E}" sibTransId="{5EB87E95-BA29-49E8-9FB5-AFDA60079C74}"/>
    <dgm:cxn modelId="{8748E233-ED3F-42D4-B64E-5793F56B0C7F}" type="presOf" srcId="{BDB888C4-7960-44BF-8E89-9C8FA90B7EC7}" destId="{DE5D8593-303B-4AE4-8102-283BFD1ACC92}" srcOrd="0" destOrd="0" presId="urn:microsoft.com/office/officeart/2008/layout/LinedList"/>
    <dgm:cxn modelId="{9A9C0763-498C-4E8D-AF86-F162B4E87DC7}" type="presOf" srcId="{18A0888F-F686-4A85-97A3-3EEC9C0D1BB2}" destId="{1AE60685-DAB5-4458-90EE-A226F0F9AE6E}" srcOrd="0" destOrd="0" presId="urn:microsoft.com/office/officeart/2008/layout/LinedList"/>
    <dgm:cxn modelId="{31FEF057-3E83-4419-8BD1-AF4623BEBDEB}" srcId="{FFCA967B-104C-481E-B5E3-4BC68EE0DD84}" destId="{5BB8C947-0CE8-45D5-98C1-786F63AF5C34}" srcOrd="2" destOrd="0" parTransId="{42F563C1-C50F-4D7F-902C-643824BEE96D}" sibTransId="{69B09375-A67C-4624-A653-3F5E3A1D4675}"/>
    <dgm:cxn modelId="{53E9C88F-1EA7-4C9A-A17A-E0C0481CE149}" type="presOf" srcId="{F04587E4-67E1-40F0-838D-6EFB738C4867}" destId="{8F55964D-ADA4-4A94-A71D-3DCBC2C5514E}" srcOrd="0" destOrd="0" presId="urn:microsoft.com/office/officeart/2008/layout/LinedList"/>
    <dgm:cxn modelId="{678C2595-7947-4031-95FD-73597F1F6510}" type="presOf" srcId="{7964DAA6-95BB-4075-9569-05EE6B251AA9}" destId="{94E4A84F-1857-4007-9148-53CD124543BA}" srcOrd="0" destOrd="0" presId="urn:microsoft.com/office/officeart/2008/layout/LinedList"/>
    <dgm:cxn modelId="{37F5E4BB-0256-4FAF-8B84-99845D7F14AD}" srcId="{18A0888F-F686-4A85-97A3-3EEC9C0D1BB2}" destId="{BDB888C4-7960-44BF-8E89-9C8FA90B7EC7}" srcOrd="2" destOrd="0" parTransId="{27FAF1BD-5411-4182-8B76-0CD19AF12008}" sibTransId="{E5E17107-0838-4CBE-80D8-150983CF3A6F}"/>
    <dgm:cxn modelId="{DAD763C3-B3C7-4170-95F3-0C85CAEC0CF2}" type="presOf" srcId="{5BB8C947-0CE8-45D5-98C1-786F63AF5C34}" destId="{FFDF4AE5-83AE-4526-A3FC-3D244FC1F863}" srcOrd="0" destOrd="0" presId="urn:microsoft.com/office/officeart/2008/layout/LinedList"/>
    <dgm:cxn modelId="{0F4703C7-19EC-4DB6-8BA2-35B35E698C2D}" srcId="{FFCA967B-104C-481E-B5E3-4BC68EE0DD84}" destId="{3BE0F5FA-4BA3-4A99-8F11-846ED26D8E5F}" srcOrd="3" destOrd="0" parTransId="{AF842053-835D-4E7F-A8E4-B26D2C044617}" sibTransId="{1F268A8F-0505-4FEF-A9BE-C4D710B2D328}"/>
    <dgm:cxn modelId="{B7C988C8-E851-49AE-92B3-B1CB99BB40B9}" type="presOf" srcId="{685224CC-D503-41D3-9921-FF944D7D4B2F}" destId="{6863C7BF-E991-4C47-9D11-C013E39833B1}" srcOrd="0" destOrd="0" presId="urn:microsoft.com/office/officeart/2008/layout/LinedList"/>
    <dgm:cxn modelId="{32CC70CF-AED9-4AEE-A96D-A8647FB9E9BB}" type="presOf" srcId="{BB65DEC2-7366-499D-92D9-F23D45110A11}" destId="{EBCC6E84-2729-4413-BCB8-F7F13A40155F}" srcOrd="0" destOrd="0" presId="urn:microsoft.com/office/officeart/2008/layout/LinedList"/>
    <dgm:cxn modelId="{D46F68D0-AC59-42D1-B5AA-DD9284B1B9B4}" srcId="{FFCA967B-104C-481E-B5E3-4BC68EE0DD84}" destId="{685224CC-D503-41D3-9921-FF944D7D4B2F}" srcOrd="1" destOrd="0" parTransId="{0E42A845-5737-4F29-8DCB-6066BCD726E1}" sibTransId="{C5AA941B-61B2-4723-BDFA-78B4F324EC4D}"/>
    <dgm:cxn modelId="{6CFAE0D3-2C68-46DB-9DF9-9C7A4D16C27C}" type="presOf" srcId="{3BE0F5FA-4BA3-4A99-8F11-846ED26D8E5F}" destId="{0391CA65-6B36-443A-A827-8BF2752816FB}" srcOrd="0" destOrd="0" presId="urn:microsoft.com/office/officeart/2008/layout/LinedList"/>
    <dgm:cxn modelId="{8A18FFD4-5187-4204-B75A-5DCD0713DF26}" srcId="{18A0888F-F686-4A85-97A3-3EEC9C0D1BB2}" destId="{7964DAA6-95BB-4075-9569-05EE6B251AA9}" srcOrd="1" destOrd="0" parTransId="{F61A7456-1431-47BF-8720-F878909DA5AA}" sibTransId="{EB5BAFB7-0E3F-476D-8B7D-FCFE11B10084}"/>
    <dgm:cxn modelId="{CD1977DA-0851-4D19-AF4A-B79E2EA2DA8C}" srcId="{F04587E4-67E1-40F0-838D-6EFB738C4867}" destId="{FFCA967B-104C-481E-B5E3-4BC68EE0DD84}" srcOrd="1" destOrd="0" parTransId="{AF6AD027-FBE0-4A79-9E8C-6378BB8182E4}" sibTransId="{BAA125B0-9226-4A80-890D-E121129F7209}"/>
    <dgm:cxn modelId="{08673FDE-24F9-418E-8FC4-10C42E3342C5}" type="presOf" srcId="{FFCA967B-104C-481E-B5E3-4BC68EE0DD84}" destId="{3AC412F4-0DC0-4F5E-B291-DC004FB21DD3}" srcOrd="0" destOrd="0" presId="urn:microsoft.com/office/officeart/2008/layout/LinedList"/>
    <dgm:cxn modelId="{BCDC59EA-C31A-4C3A-9670-E6A7340E1F07}" srcId="{FFCA967B-104C-481E-B5E3-4BC68EE0DD84}" destId="{8CC93AF9-D09F-4C9E-96AB-D91E9734F5A3}" srcOrd="0" destOrd="0" parTransId="{BC7814F4-61FE-4C9E-A0B0-440D0BFCA6AF}" sibTransId="{5AE015A5-B4FE-4E92-891D-EE5086814A81}"/>
    <dgm:cxn modelId="{BBB967F6-8442-4CDC-9968-AF0084591C28}" type="presOf" srcId="{8CC93AF9-D09F-4C9E-96AB-D91E9734F5A3}" destId="{84B10F6D-B7C5-49D0-AE8F-46BCD6229010}" srcOrd="0" destOrd="0" presId="urn:microsoft.com/office/officeart/2008/layout/LinedList"/>
    <dgm:cxn modelId="{48D6E938-E31F-4241-9990-97CB5B19D384}" type="presParOf" srcId="{8F55964D-ADA4-4A94-A71D-3DCBC2C5514E}" destId="{794AF40F-82F5-4625-8746-0DA1F17F3A82}" srcOrd="0" destOrd="0" presId="urn:microsoft.com/office/officeart/2008/layout/LinedList"/>
    <dgm:cxn modelId="{9AEFA2AB-A4C3-48FC-8C39-1589402DFD95}" type="presParOf" srcId="{8F55964D-ADA4-4A94-A71D-3DCBC2C5514E}" destId="{88A1DFC5-E155-4D02-B3D5-DC6278581C85}" srcOrd="1" destOrd="0" presId="urn:microsoft.com/office/officeart/2008/layout/LinedList"/>
    <dgm:cxn modelId="{42CF3F10-23D2-4E08-A172-A8D2FC91BFC6}" type="presParOf" srcId="{88A1DFC5-E155-4D02-B3D5-DC6278581C85}" destId="{1AE60685-DAB5-4458-90EE-A226F0F9AE6E}" srcOrd="0" destOrd="0" presId="urn:microsoft.com/office/officeart/2008/layout/LinedList"/>
    <dgm:cxn modelId="{8645A4DE-C606-4322-AC65-99B40D7C4553}" type="presParOf" srcId="{88A1DFC5-E155-4D02-B3D5-DC6278581C85}" destId="{E67DF22F-DBC5-49C0-AADB-22ED1FAA2700}" srcOrd="1" destOrd="0" presId="urn:microsoft.com/office/officeart/2008/layout/LinedList"/>
    <dgm:cxn modelId="{49FABFE1-530B-4496-AE75-80AAE30C2EB0}" type="presParOf" srcId="{E67DF22F-DBC5-49C0-AADB-22ED1FAA2700}" destId="{B1083C40-7371-4C27-BF5C-92606FADCE6B}" srcOrd="0" destOrd="0" presId="urn:microsoft.com/office/officeart/2008/layout/LinedList"/>
    <dgm:cxn modelId="{AEEC520F-918F-41C7-9C1E-4D6550FB2401}" type="presParOf" srcId="{E67DF22F-DBC5-49C0-AADB-22ED1FAA2700}" destId="{797506D3-6821-4AD6-B93A-D16612E09E7F}" srcOrd="1" destOrd="0" presId="urn:microsoft.com/office/officeart/2008/layout/LinedList"/>
    <dgm:cxn modelId="{25AF70BF-C73E-4776-9B9B-E07562FD847E}" type="presParOf" srcId="{797506D3-6821-4AD6-B93A-D16612E09E7F}" destId="{B5EED929-CA32-4BD3-AA62-87102CCCE39C}" srcOrd="0" destOrd="0" presId="urn:microsoft.com/office/officeart/2008/layout/LinedList"/>
    <dgm:cxn modelId="{C512AACC-B1AF-4A3D-9109-E2DFD5882BB6}" type="presParOf" srcId="{797506D3-6821-4AD6-B93A-D16612E09E7F}" destId="{EBCC6E84-2729-4413-BCB8-F7F13A40155F}" srcOrd="1" destOrd="0" presId="urn:microsoft.com/office/officeart/2008/layout/LinedList"/>
    <dgm:cxn modelId="{934384DF-970E-4178-9AC5-3F01A2DB5C1B}" type="presParOf" srcId="{797506D3-6821-4AD6-B93A-D16612E09E7F}" destId="{A2F78D25-C9B5-48D8-9167-01DF59C17B11}" srcOrd="2" destOrd="0" presId="urn:microsoft.com/office/officeart/2008/layout/LinedList"/>
    <dgm:cxn modelId="{63F97C18-A987-405B-A823-E14FF4632E2A}" type="presParOf" srcId="{E67DF22F-DBC5-49C0-AADB-22ED1FAA2700}" destId="{B3444362-885B-4C4F-8C2F-1839C86AB2EE}" srcOrd="2" destOrd="0" presId="urn:microsoft.com/office/officeart/2008/layout/LinedList"/>
    <dgm:cxn modelId="{CA98FEAC-B255-4828-B56C-239334CBFB97}" type="presParOf" srcId="{E67DF22F-DBC5-49C0-AADB-22ED1FAA2700}" destId="{85B9231B-828A-44EF-A039-5C8A35DAACAF}" srcOrd="3" destOrd="0" presId="urn:microsoft.com/office/officeart/2008/layout/LinedList"/>
    <dgm:cxn modelId="{761C5F4A-4C5F-4BAF-AA3B-BF94F07483F4}" type="presParOf" srcId="{E67DF22F-DBC5-49C0-AADB-22ED1FAA2700}" destId="{750E1C5A-7006-465E-989F-E2D9D333FE69}" srcOrd="4" destOrd="0" presId="urn:microsoft.com/office/officeart/2008/layout/LinedList"/>
    <dgm:cxn modelId="{BFCECEF2-7302-4E31-8C88-B23F2372ACE3}" type="presParOf" srcId="{750E1C5A-7006-465E-989F-E2D9D333FE69}" destId="{87F4CDBA-C725-4F1F-AE72-062A89A621B5}" srcOrd="0" destOrd="0" presId="urn:microsoft.com/office/officeart/2008/layout/LinedList"/>
    <dgm:cxn modelId="{05192956-EC05-4D2A-B9F3-B8853A97B1B4}" type="presParOf" srcId="{750E1C5A-7006-465E-989F-E2D9D333FE69}" destId="{94E4A84F-1857-4007-9148-53CD124543BA}" srcOrd="1" destOrd="0" presId="urn:microsoft.com/office/officeart/2008/layout/LinedList"/>
    <dgm:cxn modelId="{3D7DE104-A882-4258-82C4-CADDA8C32B55}" type="presParOf" srcId="{750E1C5A-7006-465E-989F-E2D9D333FE69}" destId="{70F54556-3973-495F-B0DA-58383F1DF0B8}" srcOrd="2" destOrd="0" presId="urn:microsoft.com/office/officeart/2008/layout/LinedList"/>
    <dgm:cxn modelId="{93DA4793-74C0-4EED-89A0-C832BE379CF7}" type="presParOf" srcId="{E67DF22F-DBC5-49C0-AADB-22ED1FAA2700}" destId="{D4DEC0C6-10C5-4CDA-9665-233AB2012A1D}" srcOrd="5" destOrd="0" presId="urn:microsoft.com/office/officeart/2008/layout/LinedList"/>
    <dgm:cxn modelId="{06E551EC-FA7C-4051-B588-84007C2D33B2}" type="presParOf" srcId="{E67DF22F-DBC5-49C0-AADB-22ED1FAA2700}" destId="{DA521959-67A2-415B-895E-04A4DE5D6461}" srcOrd="6" destOrd="0" presId="urn:microsoft.com/office/officeart/2008/layout/LinedList"/>
    <dgm:cxn modelId="{11A357E8-54A4-4866-A155-1F3C02700F70}" type="presParOf" srcId="{E67DF22F-DBC5-49C0-AADB-22ED1FAA2700}" destId="{30AB1ED7-7501-4BDE-AA5C-1DB115F5216B}" srcOrd="7" destOrd="0" presId="urn:microsoft.com/office/officeart/2008/layout/LinedList"/>
    <dgm:cxn modelId="{799E8D6D-5C58-4346-ABB4-E3BCC34AC606}" type="presParOf" srcId="{30AB1ED7-7501-4BDE-AA5C-1DB115F5216B}" destId="{E3808A63-2670-40CB-BD83-9B3662D945DB}" srcOrd="0" destOrd="0" presId="urn:microsoft.com/office/officeart/2008/layout/LinedList"/>
    <dgm:cxn modelId="{CD97E2D6-7E10-475C-BEED-46AA2685F17E}" type="presParOf" srcId="{30AB1ED7-7501-4BDE-AA5C-1DB115F5216B}" destId="{DE5D8593-303B-4AE4-8102-283BFD1ACC92}" srcOrd="1" destOrd="0" presId="urn:microsoft.com/office/officeart/2008/layout/LinedList"/>
    <dgm:cxn modelId="{C645FEA3-CDD8-4A41-90A5-3E0A89CC087D}" type="presParOf" srcId="{30AB1ED7-7501-4BDE-AA5C-1DB115F5216B}" destId="{B0C80DC2-6F7F-42D1-BCF2-D15BD1F933E2}" srcOrd="2" destOrd="0" presId="urn:microsoft.com/office/officeart/2008/layout/LinedList"/>
    <dgm:cxn modelId="{1538FA1D-FF54-4F74-8C3F-3BF7D53EC969}" type="presParOf" srcId="{E67DF22F-DBC5-49C0-AADB-22ED1FAA2700}" destId="{48E61CCE-1989-4354-A7A3-FE52069D830C}" srcOrd="8" destOrd="0" presId="urn:microsoft.com/office/officeart/2008/layout/LinedList"/>
    <dgm:cxn modelId="{6A2ED940-CE43-4841-8AF4-1433D7C53897}" type="presParOf" srcId="{E67DF22F-DBC5-49C0-AADB-22ED1FAA2700}" destId="{2210AAE9-9CBD-45FF-A035-22A7A8915D2E}" srcOrd="9" destOrd="0" presId="urn:microsoft.com/office/officeart/2008/layout/LinedList"/>
    <dgm:cxn modelId="{ACEFB51E-B70E-42CC-BEA8-3AE3D158756F}" type="presParOf" srcId="{8F55964D-ADA4-4A94-A71D-3DCBC2C5514E}" destId="{D1381826-ED43-48EF-BF99-D8F1B847B86F}" srcOrd="2" destOrd="0" presId="urn:microsoft.com/office/officeart/2008/layout/LinedList"/>
    <dgm:cxn modelId="{15CCF960-5857-47D5-8305-DB025B1BCDF5}" type="presParOf" srcId="{8F55964D-ADA4-4A94-A71D-3DCBC2C5514E}" destId="{2A307E9B-9B8D-487A-8DF4-142B19E6FF3D}" srcOrd="3" destOrd="0" presId="urn:microsoft.com/office/officeart/2008/layout/LinedList"/>
    <dgm:cxn modelId="{B4CC006D-65FB-4F5E-BD06-48DBCB04C007}" type="presParOf" srcId="{2A307E9B-9B8D-487A-8DF4-142B19E6FF3D}" destId="{3AC412F4-0DC0-4F5E-B291-DC004FB21DD3}" srcOrd="0" destOrd="0" presId="urn:microsoft.com/office/officeart/2008/layout/LinedList"/>
    <dgm:cxn modelId="{9B4DD288-D50B-4009-9D16-E825B2CA0480}" type="presParOf" srcId="{2A307E9B-9B8D-487A-8DF4-142B19E6FF3D}" destId="{C0B902D5-069F-442E-8748-F2D90B07E05E}" srcOrd="1" destOrd="0" presId="urn:microsoft.com/office/officeart/2008/layout/LinedList"/>
    <dgm:cxn modelId="{199BD20A-E7EB-4283-95E8-A04A29F648BA}" type="presParOf" srcId="{C0B902D5-069F-442E-8748-F2D90B07E05E}" destId="{9FFA7E92-D46B-4839-883B-E0731D547A89}" srcOrd="0" destOrd="0" presId="urn:microsoft.com/office/officeart/2008/layout/LinedList"/>
    <dgm:cxn modelId="{54FEE2D3-3273-4987-A8F2-71FE410E10A5}" type="presParOf" srcId="{C0B902D5-069F-442E-8748-F2D90B07E05E}" destId="{732C36E0-3074-4194-B2C4-98E94E71BCCE}" srcOrd="1" destOrd="0" presId="urn:microsoft.com/office/officeart/2008/layout/LinedList"/>
    <dgm:cxn modelId="{14DD63BF-7FFD-45CA-8140-5462557D947D}" type="presParOf" srcId="{732C36E0-3074-4194-B2C4-98E94E71BCCE}" destId="{08843B68-D13C-4040-933F-EA204364CEDD}" srcOrd="0" destOrd="0" presId="urn:microsoft.com/office/officeart/2008/layout/LinedList"/>
    <dgm:cxn modelId="{A1445A28-D9AD-4CDB-9507-DD695F2614BB}" type="presParOf" srcId="{732C36E0-3074-4194-B2C4-98E94E71BCCE}" destId="{84B10F6D-B7C5-49D0-AE8F-46BCD6229010}" srcOrd="1" destOrd="0" presId="urn:microsoft.com/office/officeart/2008/layout/LinedList"/>
    <dgm:cxn modelId="{97D40597-08A1-48CA-A95E-5D222A37DA89}" type="presParOf" srcId="{732C36E0-3074-4194-B2C4-98E94E71BCCE}" destId="{EA903426-5C3F-4D15-AF52-A2C03B46063D}" srcOrd="2" destOrd="0" presId="urn:microsoft.com/office/officeart/2008/layout/LinedList"/>
    <dgm:cxn modelId="{9C83400B-D965-4E09-B3A0-A32097D87152}" type="presParOf" srcId="{C0B902D5-069F-442E-8748-F2D90B07E05E}" destId="{D0A34752-B7F4-441F-8A46-75CD096638D5}" srcOrd="2" destOrd="0" presId="urn:microsoft.com/office/officeart/2008/layout/LinedList"/>
    <dgm:cxn modelId="{0F299F6A-102B-4665-AF67-53645D590A99}" type="presParOf" srcId="{C0B902D5-069F-442E-8748-F2D90B07E05E}" destId="{16E4F070-27BB-436E-BD0C-E155BF39A4E5}" srcOrd="3" destOrd="0" presId="urn:microsoft.com/office/officeart/2008/layout/LinedList"/>
    <dgm:cxn modelId="{10933357-BB73-443F-BF7D-4F1D265E4D9F}" type="presParOf" srcId="{C0B902D5-069F-442E-8748-F2D90B07E05E}" destId="{703ED9FE-8B6F-472B-BD31-E798359BBBED}" srcOrd="4" destOrd="0" presId="urn:microsoft.com/office/officeart/2008/layout/LinedList"/>
    <dgm:cxn modelId="{E2CA513A-9218-45AD-BF1F-449CBF82DD4C}" type="presParOf" srcId="{703ED9FE-8B6F-472B-BD31-E798359BBBED}" destId="{77EFB059-CEF4-452A-A64A-DAB4CB409A8C}" srcOrd="0" destOrd="0" presId="urn:microsoft.com/office/officeart/2008/layout/LinedList"/>
    <dgm:cxn modelId="{3183C25A-D332-44F8-AA82-DB2EB03C1CC6}" type="presParOf" srcId="{703ED9FE-8B6F-472B-BD31-E798359BBBED}" destId="{6863C7BF-E991-4C47-9D11-C013E39833B1}" srcOrd="1" destOrd="0" presId="urn:microsoft.com/office/officeart/2008/layout/LinedList"/>
    <dgm:cxn modelId="{8BA0990B-39A4-43D1-A5DA-229CE45291DA}" type="presParOf" srcId="{703ED9FE-8B6F-472B-BD31-E798359BBBED}" destId="{948CCBCB-249B-4E10-A963-34324583351B}" srcOrd="2" destOrd="0" presId="urn:microsoft.com/office/officeart/2008/layout/LinedList"/>
    <dgm:cxn modelId="{31D2B581-87FD-4165-82A6-3D30D3421385}" type="presParOf" srcId="{C0B902D5-069F-442E-8748-F2D90B07E05E}" destId="{DF80A888-33F7-4A50-BDDB-79BFC53B3722}" srcOrd="5" destOrd="0" presId="urn:microsoft.com/office/officeart/2008/layout/LinedList"/>
    <dgm:cxn modelId="{F0896B8D-E62D-472C-B76E-5A8DF3CA8D8D}" type="presParOf" srcId="{C0B902D5-069F-442E-8748-F2D90B07E05E}" destId="{19A69008-F377-4375-8C2A-A323CE39D495}" srcOrd="6" destOrd="0" presId="urn:microsoft.com/office/officeart/2008/layout/LinedList"/>
    <dgm:cxn modelId="{7C7567FC-8689-46BD-A402-AA8098AA70B1}" type="presParOf" srcId="{C0B902D5-069F-442E-8748-F2D90B07E05E}" destId="{1AAB6C44-2625-42ED-9E8D-CE99E4BFF2A5}" srcOrd="7" destOrd="0" presId="urn:microsoft.com/office/officeart/2008/layout/LinedList"/>
    <dgm:cxn modelId="{CE4BC09F-56D5-4C66-A7DB-CBEA0DD9A80E}" type="presParOf" srcId="{1AAB6C44-2625-42ED-9E8D-CE99E4BFF2A5}" destId="{4744E70E-AE83-4B2D-AF71-76FB89592D60}" srcOrd="0" destOrd="0" presId="urn:microsoft.com/office/officeart/2008/layout/LinedList"/>
    <dgm:cxn modelId="{89BA4EB7-F95F-4F82-8226-39FA4179BD1F}" type="presParOf" srcId="{1AAB6C44-2625-42ED-9E8D-CE99E4BFF2A5}" destId="{FFDF4AE5-83AE-4526-A3FC-3D244FC1F863}" srcOrd="1" destOrd="0" presId="urn:microsoft.com/office/officeart/2008/layout/LinedList"/>
    <dgm:cxn modelId="{5CBA4003-AD5E-4D29-A487-8F5B34433928}" type="presParOf" srcId="{1AAB6C44-2625-42ED-9E8D-CE99E4BFF2A5}" destId="{D352B245-3697-49D8-B55A-E96BEFC17855}" srcOrd="2" destOrd="0" presId="urn:microsoft.com/office/officeart/2008/layout/LinedList"/>
    <dgm:cxn modelId="{4FC585DD-C4D2-4A2B-853B-40974545CFCB}" type="presParOf" srcId="{C0B902D5-069F-442E-8748-F2D90B07E05E}" destId="{5F8B4E6A-14C9-4468-95E7-7F79A8E7B943}" srcOrd="8" destOrd="0" presId="urn:microsoft.com/office/officeart/2008/layout/LinedList"/>
    <dgm:cxn modelId="{33A4566E-72EB-4F33-8F10-4E2427735B9C}" type="presParOf" srcId="{C0B902D5-069F-442E-8748-F2D90B07E05E}" destId="{D7C979C3-E1E8-4A6D-840A-DE51C30D58A2}" srcOrd="9" destOrd="0" presId="urn:microsoft.com/office/officeart/2008/layout/LinedList"/>
    <dgm:cxn modelId="{D2B54D69-1804-40C9-87FD-E03C223B8C40}" type="presParOf" srcId="{C0B902D5-069F-442E-8748-F2D90B07E05E}" destId="{20BC2686-7475-45E2-BBB2-385E9B8A1E90}" srcOrd="10" destOrd="0" presId="urn:microsoft.com/office/officeart/2008/layout/LinedList"/>
    <dgm:cxn modelId="{EC5297F2-262A-42A8-9360-A855BC1E2EFB}" type="presParOf" srcId="{20BC2686-7475-45E2-BBB2-385E9B8A1E90}" destId="{F7799CAB-687D-47A6-AAF8-2F5DDC809511}" srcOrd="0" destOrd="0" presId="urn:microsoft.com/office/officeart/2008/layout/LinedList"/>
    <dgm:cxn modelId="{3CDB43B6-A2BB-4445-AA58-76C08ACF67C5}" type="presParOf" srcId="{20BC2686-7475-45E2-BBB2-385E9B8A1E90}" destId="{0391CA65-6B36-443A-A827-8BF2752816FB}" srcOrd="1" destOrd="0" presId="urn:microsoft.com/office/officeart/2008/layout/LinedList"/>
    <dgm:cxn modelId="{598F5FE7-3BFD-4AE4-85AE-23256D1F2B5E}" type="presParOf" srcId="{20BC2686-7475-45E2-BBB2-385E9B8A1E90}" destId="{D28F45B5-88A6-421A-8163-42DCC513F29B}" srcOrd="2" destOrd="0" presId="urn:microsoft.com/office/officeart/2008/layout/LinedList"/>
    <dgm:cxn modelId="{4398E728-878D-4556-917F-8FD88CD213FB}" type="presParOf" srcId="{C0B902D5-069F-442E-8748-F2D90B07E05E}" destId="{EE63AAE3-446C-4FD5-A3F0-859021F371D8}" srcOrd="11" destOrd="0" presId="urn:microsoft.com/office/officeart/2008/layout/LinedList"/>
    <dgm:cxn modelId="{18E51CD5-08D3-4CC7-B7E0-58AB49570824}" type="presParOf" srcId="{C0B902D5-069F-442E-8748-F2D90B07E05E}" destId="{CB9F1968-803D-4E72-9DEA-4469743A38CE}" srcOrd="12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5D6CED-6365-437E-87E4-99A2EC69BBB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0280526-DE64-4E9A-A07A-5F317B061DFF}">
      <dgm:prSet phldrT="[Text]"/>
      <dgm:spPr>
        <a:solidFill>
          <a:schemeClr val="accent6">
            <a:lumMod val="60000"/>
            <a:lumOff val="40000"/>
          </a:schemeClr>
        </a:solidFill>
        <a:ln cap="sq">
          <a:miter lim="800000"/>
        </a:ln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Flexibel erweiterbar</a:t>
          </a:r>
        </a:p>
      </dgm:t>
    </dgm:pt>
    <dgm:pt modelId="{CCB5AE8F-BA0E-475C-ADD7-87B989142081}" type="parTrans" cxnId="{E42AE73C-ECEC-4114-AAEF-A29402C379B6}">
      <dgm:prSet/>
      <dgm:spPr/>
      <dgm:t>
        <a:bodyPr/>
        <a:lstStyle/>
        <a:p>
          <a:endParaRPr lang="de-DE"/>
        </a:p>
      </dgm:t>
    </dgm:pt>
    <dgm:pt modelId="{B147682C-A935-4D65-8A70-130E2242AB5A}" type="sibTrans" cxnId="{E42AE73C-ECEC-4114-AAEF-A29402C379B6}">
      <dgm:prSet/>
      <dgm:spPr/>
      <dgm:t>
        <a:bodyPr/>
        <a:lstStyle/>
        <a:p>
          <a:endParaRPr lang="de-DE"/>
        </a:p>
      </dgm:t>
    </dgm:pt>
    <dgm:pt modelId="{AAD6270F-113F-491C-A817-228608572FF9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Hohe Stückzahlen müssen verkauft werden</a:t>
          </a:r>
        </a:p>
      </dgm:t>
    </dgm:pt>
    <dgm:pt modelId="{5D46D092-1DEF-4F50-AA9C-A83FF8CAF318}" type="parTrans" cxnId="{DA4451C5-0078-4E81-8988-5644585C4BFB}">
      <dgm:prSet/>
      <dgm:spPr/>
      <dgm:t>
        <a:bodyPr/>
        <a:lstStyle/>
        <a:p>
          <a:endParaRPr lang="de-DE"/>
        </a:p>
      </dgm:t>
    </dgm:pt>
    <dgm:pt modelId="{5B13EB31-82CE-4329-8318-98C8F6BEC34E}" type="sibTrans" cxnId="{DA4451C5-0078-4E81-8988-5644585C4BFB}">
      <dgm:prSet/>
      <dgm:spPr/>
      <dgm:t>
        <a:bodyPr/>
        <a:lstStyle/>
        <a:p>
          <a:endParaRPr lang="de-DE"/>
        </a:p>
      </dgm:t>
    </dgm:pt>
    <dgm:pt modelId="{C7543B72-894C-4824-9B89-416519E868B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Kaum Konkurrenz im Genre</a:t>
          </a:r>
        </a:p>
      </dgm:t>
    </dgm:pt>
    <dgm:pt modelId="{FEE692C7-2E1B-4AA6-945A-5551EFB52E6B}" type="parTrans" cxnId="{C60A3278-0EAB-4561-A98A-8AC884E5127E}">
      <dgm:prSet/>
      <dgm:spPr/>
      <dgm:t>
        <a:bodyPr/>
        <a:lstStyle/>
        <a:p>
          <a:endParaRPr lang="de-DE"/>
        </a:p>
      </dgm:t>
    </dgm:pt>
    <dgm:pt modelId="{64CBE899-717E-456E-92A0-CF0D3B6C8332}" type="sibTrans" cxnId="{C60A3278-0EAB-4561-A98A-8AC884E5127E}">
      <dgm:prSet/>
      <dgm:spPr/>
      <dgm:t>
        <a:bodyPr/>
        <a:lstStyle/>
        <a:p>
          <a:endParaRPr lang="de-DE"/>
        </a:p>
      </dgm:t>
    </dgm:pt>
    <dgm:pt modelId="{0AC074F5-A2E1-4288-9D06-7F7F17729E95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Reichweite erzeugen</a:t>
          </a:r>
        </a:p>
      </dgm:t>
    </dgm:pt>
    <dgm:pt modelId="{B733CE75-186F-4F4B-8D19-6122F734DFF1}" type="parTrans" cxnId="{036B7BD4-B95C-4989-9F95-591CAB65B8DC}">
      <dgm:prSet/>
      <dgm:spPr/>
      <dgm:t>
        <a:bodyPr/>
        <a:lstStyle/>
        <a:p>
          <a:endParaRPr lang="de-DE"/>
        </a:p>
      </dgm:t>
    </dgm:pt>
    <dgm:pt modelId="{069B3E35-75FF-4C6B-AB92-6B42C3F09B34}" type="sibTrans" cxnId="{036B7BD4-B95C-4989-9F95-591CAB65B8DC}">
      <dgm:prSet/>
      <dgm:spPr/>
      <dgm:t>
        <a:bodyPr/>
        <a:lstStyle/>
        <a:p>
          <a:endParaRPr lang="de-DE"/>
        </a:p>
      </dgm:t>
    </dgm:pt>
    <dgm:pt modelId="{E794E8BA-2B34-4794-8CC8-1AD28CBD7AFA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Graphik</a:t>
          </a:r>
        </a:p>
      </dgm:t>
    </dgm:pt>
    <dgm:pt modelId="{BDC33C46-4A7D-46C6-91FC-58E670186413}" type="parTrans" cxnId="{3DA7167A-3916-49AF-8094-962E191EEC3E}">
      <dgm:prSet/>
      <dgm:spPr/>
      <dgm:t>
        <a:bodyPr/>
        <a:lstStyle/>
        <a:p>
          <a:endParaRPr lang="de-DE"/>
        </a:p>
      </dgm:t>
    </dgm:pt>
    <dgm:pt modelId="{92576F45-7436-400E-8B76-CD997DE18E29}" type="sibTrans" cxnId="{3DA7167A-3916-49AF-8094-962E191EEC3E}">
      <dgm:prSet/>
      <dgm:spPr/>
      <dgm:t>
        <a:bodyPr/>
        <a:lstStyle/>
        <a:p>
          <a:endParaRPr lang="de-DE"/>
        </a:p>
      </dgm:t>
    </dgm:pt>
    <dgm:pt modelId="{A83EBD76-50B2-40F1-A9A6-13E63DBDC15C}" type="pres">
      <dgm:prSet presAssocID="{155D6CED-6365-437E-87E4-99A2EC69BBB0}" presName="diagram" presStyleCnt="0">
        <dgm:presLayoutVars>
          <dgm:dir/>
          <dgm:resizeHandles val="exact"/>
        </dgm:presLayoutVars>
      </dgm:prSet>
      <dgm:spPr/>
    </dgm:pt>
    <dgm:pt modelId="{B7463FC3-FE84-4361-8251-5DFAA91AC3C3}" type="pres">
      <dgm:prSet presAssocID="{30280526-DE64-4E9A-A07A-5F317B061DFF}" presName="node" presStyleLbl="node1" presStyleIdx="0" presStyleCnt="5">
        <dgm:presLayoutVars>
          <dgm:bulletEnabled val="1"/>
        </dgm:presLayoutVars>
      </dgm:prSet>
      <dgm:spPr/>
    </dgm:pt>
    <dgm:pt modelId="{3BE29966-A63C-478F-AE24-24810C3AE28D}" type="pres">
      <dgm:prSet presAssocID="{B147682C-A935-4D65-8A70-130E2242AB5A}" presName="sibTrans" presStyleCnt="0"/>
      <dgm:spPr/>
    </dgm:pt>
    <dgm:pt modelId="{8731FA69-8AC1-4EF1-9E31-1AD0EDA74964}" type="pres">
      <dgm:prSet presAssocID="{AAD6270F-113F-491C-A817-228608572FF9}" presName="node" presStyleLbl="node1" presStyleIdx="1" presStyleCnt="5">
        <dgm:presLayoutVars>
          <dgm:bulletEnabled val="1"/>
        </dgm:presLayoutVars>
      </dgm:prSet>
      <dgm:spPr/>
    </dgm:pt>
    <dgm:pt modelId="{4B9981A1-D87C-45A1-8863-35663D0094CE}" type="pres">
      <dgm:prSet presAssocID="{5B13EB31-82CE-4329-8318-98C8F6BEC34E}" presName="sibTrans" presStyleCnt="0"/>
      <dgm:spPr/>
    </dgm:pt>
    <dgm:pt modelId="{D6EA0F58-E0A0-4BA1-833E-DCEA802D396B}" type="pres">
      <dgm:prSet presAssocID="{C7543B72-894C-4824-9B89-416519E868B0}" presName="node" presStyleLbl="node1" presStyleIdx="2" presStyleCnt="5">
        <dgm:presLayoutVars>
          <dgm:bulletEnabled val="1"/>
        </dgm:presLayoutVars>
      </dgm:prSet>
      <dgm:spPr/>
    </dgm:pt>
    <dgm:pt modelId="{2EFB3734-A0F3-419E-B84D-BEF667EDE66A}" type="pres">
      <dgm:prSet presAssocID="{64CBE899-717E-456E-92A0-CF0D3B6C8332}" presName="sibTrans" presStyleCnt="0"/>
      <dgm:spPr/>
    </dgm:pt>
    <dgm:pt modelId="{75112547-DFE1-4109-B920-80F10E10EFA7}" type="pres">
      <dgm:prSet presAssocID="{0AC074F5-A2E1-4288-9D06-7F7F17729E95}" presName="node" presStyleLbl="node1" presStyleIdx="3" presStyleCnt="5">
        <dgm:presLayoutVars>
          <dgm:bulletEnabled val="1"/>
        </dgm:presLayoutVars>
      </dgm:prSet>
      <dgm:spPr/>
    </dgm:pt>
    <dgm:pt modelId="{6009232B-2427-4EA7-B5D1-80ED79FF4833}" type="pres">
      <dgm:prSet presAssocID="{069B3E35-75FF-4C6B-AB92-6B42C3F09B34}" presName="sibTrans" presStyleCnt="0"/>
      <dgm:spPr/>
    </dgm:pt>
    <dgm:pt modelId="{011DC37B-87A6-4780-B89C-78C8E1A8BD49}" type="pres">
      <dgm:prSet presAssocID="{E794E8BA-2B34-4794-8CC8-1AD28CBD7AFA}" presName="node" presStyleLbl="node1" presStyleIdx="4" presStyleCnt="5" custLinFactNeighborX="-55120" custLinFactNeighborY="69">
        <dgm:presLayoutVars>
          <dgm:bulletEnabled val="1"/>
        </dgm:presLayoutVars>
      </dgm:prSet>
      <dgm:spPr/>
    </dgm:pt>
  </dgm:ptLst>
  <dgm:cxnLst>
    <dgm:cxn modelId="{D0FCF208-6BA0-4795-BDF8-564AB8F460B0}" type="presOf" srcId="{AAD6270F-113F-491C-A817-228608572FF9}" destId="{8731FA69-8AC1-4EF1-9E31-1AD0EDA74964}" srcOrd="0" destOrd="0" presId="urn:microsoft.com/office/officeart/2005/8/layout/default"/>
    <dgm:cxn modelId="{6A57251E-18C2-4739-AB3A-FA7F89A19192}" type="presOf" srcId="{155D6CED-6365-437E-87E4-99A2EC69BBB0}" destId="{A83EBD76-50B2-40F1-A9A6-13E63DBDC15C}" srcOrd="0" destOrd="0" presId="urn:microsoft.com/office/officeart/2005/8/layout/default"/>
    <dgm:cxn modelId="{CE07F42C-C753-4E76-993F-F652C9D59485}" type="presOf" srcId="{30280526-DE64-4E9A-A07A-5F317B061DFF}" destId="{B7463FC3-FE84-4361-8251-5DFAA91AC3C3}" srcOrd="0" destOrd="0" presId="urn:microsoft.com/office/officeart/2005/8/layout/default"/>
    <dgm:cxn modelId="{E42AE73C-ECEC-4114-AAEF-A29402C379B6}" srcId="{155D6CED-6365-437E-87E4-99A2EC69BBB0}" destId="{30280526-DE64-4E9A-A07A-5F317B061DFF}" srcOrd="0" destOrd="0" parTransId="{CCB5AE8F-BA0E-475C-ADD7-87B989142081}" sibTransId="{B147682C-A935-4D65-8A70-130E2242AB5A}"/>
    <dgm:cxn modelId="{5F17933D-3799-49D9-B6F7-D9AECB1D36AF}" type="presOf" srcId="{0AC074F5-A2E1-4288-9D06-7F7F17729E95}" destId="{75112547-DFE1-4109-B920-80F10E10EFA7}" srcOrd="0" destOrd="0" presId="urn:microsoft.com/office/officeart/2005/8/layout/default"/>
    <dgm:cxn modelId="{C60A3278-0EAB-4561-A98A-8AC884E5127E}" srcId="{155D6CED-6365-437E-87E4-99A2EC69BBB0}" destId="{C7543B72-894C-4824-9B89-416519E868B0}" srcOrd="2" destOrd="0" parTransId="{FEE692C7-2E1B-4AA6-945A-5551EFB52E6B}" sibTransId="{64CBE899-717E-456E-92A0-CF0D3B6C8332}"/>
    <dgm:cxn modelId="{3DA7167A-3916-49AF-8094-962E191EEC3E}" srcId="{155D6CED-6365-437E-87E4-99A2EC69BBB0}" destId="{E794E8BA-2B34-4794-8CC8-1AD28CBD7AFA}" srcOrd="4" destOrd="0" parTransId="{BDC33C46-4A7D-46C6-91FC-58E670186413}" sibTransId="{92576F45-7436-400E-8B76-CD997DE18E29}"/>
    <dgm:cxn modelId="{D6124DBD-5229-4B89-BDAF-657DB8D234D7}" type="presOf" srcId="{C7543B72-894C-4824-9B89-416519E868B0}" destId="{D6EA0F58-E0A0-4BA1-833E-DCEA802D396B}" srcOrd="0" destOrd="0" presId="urn:microsoft.com/office/officeart/2005/8/layout/default"/>
    <dgm:cxn modelId="{DA4451C5-0078-4E81-8988-5644585C4BFB}" srcId="{155D6CED-6365-437E-87E4-99A2EC69BBB0}" destId="{AAD6270F-113F-491C-A817-228608572FF9}" srcOrd="1" destOrd="0" parTransId="{5D46D092-1DEF-4F50-AA9C-A83FF8CAF318}" sibTransId="{5B13EB31-82CE-4329-8318-98C8F6BEC34E}"/>
    <dgm:cxn modelId="{856704D2-54C2-4177-83E1-DC579D859230}" type="presOf" srcId="{E794E8BA-2B34-4794-8CC8-1AD28CBD7AFA}" destId="{011DC37B-87A6-4780-B89C-78C8E1A8BD49}" srcOrd="0" destOrd="0" presId="urn:microsoft.com/office/officeart/2005/8/layout/default"/>
    <dgm:cxn modelId="{036B7BD4-B95C-4989-9F95-591CAB65B8DC}" srcId="{155D6CED-6365-437E-87E4-99A2EC69BBB0}" destId="{0AC074F5-A2E1-4288-9D06-7F7F17729E95}" srcOrd="3" destOrd="0" parTransId="{B733CE75-186F-4F4B-8D19-6122F734DFF1}" sibTransId="{069B3E35-75FF-4C6B-AB92-6B42C3F09B34}"/>
    <dgm:cxn modelId="{E8F6230F-692B-4145-807B-DFD90959D786}" type="presParOf" srcId="{A83EBD76-50B2-40F1-A9A6-13E63DBDC15C}" destId="{B7463FC3-FE84-4361-8251-5DFAA91AC3C3}" srcOrd="0" destOrd="0" presId="urn:microsoft.com/office/officeart/2005/8/layout/default"/>
    <dgm:cxn modelId="{DC383F17-D1C4-4FC6-811C-274DB8174A2E}" type="presParOf" srcId="{A83EBD76-50B2-40F1-A9A6-13E63DBDC15C}" destId="{3BE29966-A63C-478F-AE24-24810C3AE28D}" srcOrd="1" destOrd="0" presId="urn:microsoft.com/office/officeart/2005/8/layout/default"/>
    <dgm:cxn modelId="{72414A0A-4322-4825-9CD8-4698BAE33D3E}" type="presParOf" srcId="{A83EBD76-50B2-40F1-A9A6-13E63DBDC15C}" destId="{8731FA69-8AC1-4EF1-9E31-1AD0EDA74964}" srcOrd="2" destOrd="0" presId="urn:microsoft.com/office/officeart/2005/8/layout/default"/>
    <dgm:cxn modelId="{95D22A48-D3BE-4E2E-8D24-A0E9916857D6}" type="presParOf" srcId="{A83EBD76-50B2-40F1-A9A6-13E63DBDC15C}" destId="{4B9981A1-D87C-45A1-8863-35663D0094CE}" srcOrd="3" destOrd="0" presId="urn:microsoft.com/office/officeart/2005/8/layout/default"/>
    <dgm:cxn modelId="{31DA11E2-C163-4426-834A-E44C344FF7D7}" type="presParOf" srcId="{A83EBD76-50B2-40F1-A9A6-13E63DBDC15C}" destId="{D6EA0F58-E0A0-4BA1-833E-DCEA802D396B}" srcOrd="4" destOrd="0" presId="urn:microsoft.com/office/officeart/2005/8/layout/default"/>
    <dgm:cxn modelId="{232DC498-8793-4A04-8DEE-42ABAB0AC329}" type="presParOf" srcId="{A83EBD76-50B2-40F1-A9A6-13E63DBDC15C}" destId="{2EFB3734-A0F3-419E-B84D-BEF667EDE66A}" srcOrd="5" destOrd="0" presId="urn:microsoft.com/office/officeart/2005/8/layout/default"/>
    <dgm:cxn modelId="{A24F46CB-4914-4E4A-A0D1-EDC5D562AEA8}" type="presParOf" srcId="{A83EBD76-50B2-40F1-A9A6-13E63DBDC15C}" destId="{75112547-DFE1-4109-B920-80F10E10EFA7}" srcOrd="6" destOrd="0" presId="urn:microsoft.com/office/officeart/2005/8/layout/default"/>
    <dgm:cxn modelId="{CEE73956-B685-4D86-B931-E6EBCDF37CDE}" type="presParOf" srcId="{A83EBD76-50B2-40F1-A9A6-13E63DBDC15C}" destId="{6009232B-2427-4EA7-B5D1-80ED79FF4833}" srcOrd="7" destOrd="0" presId="urn:microsoft.com/office/officeart/2005/8/layout/default"/>
    <dgm:cxn modelId="{A89BBC09-0C33-4971-8AFE-C9E9CEF6E5D9}" type="presParOf" srcId="{A83EBD76-50B2-40F1-A9A6-13E63DBDC15C}" destId="{011DC37B-87A6-4780-B89C-78C8E1A8BD49}" srcOrd="8" destOrd="0" presId="urn:microsoft.com/office/officeart/2005/8/layout/default"/>
  </dgm:cxnLst>
  <dgm:bg>
    <a:effectLst>
      <a:softEdge rad="2540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AF40F-82F5-4625-8746-0DA1F17F3A82}">
      <dsp:nvSpPr>
        <dsp:cNvPr id="0" name=""/>
        <dsp:cNvSpPr/>
      </dsp:nvSpPr>
      <dsp:spPr>
        <a:xfrm>
          <a:off x="0" y="0"/>
          <a:ext cx="1119414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60685-DAB5-4458-90EE-A226F0F9AE6E}">
      <dsp:nvSpPr>
        <dsp:cNvPr id="0" name=""/>
        <dsp:cNvSpPr/>
      </dsp:nvSpPr>
      <dsp:spPr>
        <a:xfrm>
          <a:off x="0" y="0"/>
          <a:ext cx="2238828" cy="2500387"/>
        </a:xfrm>
        <a:prstGeom prst="rect">
          <a:avLst/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 dirty="0"/>
            <a:t>Publisher:</a:t>
          </a:r>
        </a:p>
      </dsp:txBody>
      <dsp:txXfrm>
        <a:off x="0" y="0"/>
        <a:ext cx="2238828" cy="2500387"/>
      </dsp:txXfrm>
    </dsp:sp>
    <dsp:sp modelId="{EBCC6E84-2729-4413-BCB8-F7F13A40155F}">
      <dsp:nvSpPr>
        <dsp:cNvPr id="0" name=""/>
        <dsp:cNvSpPr/>
      </dsp:nvSpPr>
      <dsp:spPr>
        <a:xfrm>
          <a:off x="2406740" y="39068"/>
          <a:ext cx="8787402" cy="781371"/>
        </a:xfrm>
        <a:prstGeom prst="rect">
          <a:avLst/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geringe bis keine Anschaffungskosten</a:t>
          </a:r>
        </a:p>
      </dsp:txBody>
      <dsp:txXfrm>
        <a:off x="2406740" y="39068"/>
        <a:ext cx="8787402" cy="781371"/>
      </dsp:txXfrm>
    </dsp:sp>
    <dsp:sp modelId="{B3444362-885B-4C4F-8C2F-1839C86AB2EE}">
      <dsp:nvSpPr>
        <dsp:cNvPr id="0" name=""/>
        <dsp:cNvSpPr/>
      </dsp:nvSpPr>
      <dsp:spPr>
        <a:xfrm>
          <a:off x="2238828" y="820439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E4A84F-1857-4007-9148-53CD124543BA}">
      <dsp:nvSpPr>
        <dsp:cNvPr id="0" name=""/>
        <dsp:cNvSpPr/>
      </dsp:nvSpPr>
      <dsp:spPr>
        <a:xfrm>
          <a:off x="2406740" y="859508"/>
          <a:ext cx="8787402" cy="781371"/>
        </a:xfrm>
        <a:prstGeom prst="rect">
          <a:avLst/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Bei Erfolg Spieleinhalt ohne zusätzliche Fixkosten erweiterbar</a:t>
          </a:r>
        </a:p>
      </dsp:txBody>
      <dsp:txXfrm>
        <a:off x="2406740" y="859508"/>
        <a:ext cx="8787402" cy="781371"/>
      </dsp:txXfrm>
    </dsp:sp>
    <dsp:sp modelId="{D4DEC0C6-10C5-4CDA-9665-233AB2012A1D}">
      <dsp:nvSpPr>
        <dsp:cNvPr id="0" name=""/>
        <dsp:cNvSpPr/>
      </dsp:nvSpPr>
      <dsp:spPr>
        <a:xfrm>
          <a:off x="2238828" y="1640879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5D8593-303B-4AE4-8102-283BFD1ACC92}">
      <dsp:nvSpPr>
        <dsp:cNvPr id="0" name=""/>
        <dsp:cNvSpPr/>
      </dsp:nvSpPr>
      <dsp:spPr>
        <a:xfrm>
          <a:off x="2406740" y="1679948"/>
          <a:ext cx="8787402" cy="781371"/>
        </a:xfrm>
        <a:prstGeom prst="rect">
          <a:avLst/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Cross Plattform</a:t>
          </a:r>
        </a:p>
      </dsp:txBody>
      <dsp:txXfrm>
        <a:off x="2406740" y="1679948"/>
        <a:ext cx="8787402" cy="781371"/>
      </dsp:txXfrm>
    </dsp:sp>
    <dsp:sp modelId="{48E61CCE-1989-4354-A7A3-FE52069D830C}">
      <dsp:nvSpPr>
        <dsp:cNvPr id="0" name=""/>
        <dsp:cNvSpPr/>
      </dsp:nvSpPr>
      <dsp:spPr>
        <a:xfrm>
          <a:off x="2238828" y="2461319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381826-ED43-48EF-BF99-D8F1B847B86F}">
      <dsp:nvSpPr>
        <dsp:cNvPr id="0" name=""/>
        <dsp:cNvSpPr/>
      </dsp:nvSpPr>
      <dsp:spPr>
        <a:xfrm>
          <a:off x="0" y="2500387"/>
          <a:ext cx="1119414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C412F4-0DC0-4F5E-B291-DC004FB21DD3}">
      <dsp:nvSpPr>
        <dsp:cNvPr id="0" name=""/>
        <dsp:cNvSpPr/>
      </dsp:nvSpPr>
      <dsp:spPr>
        <a:xfrm>
          <a:off x="0" y="2500387"/>
          <a:ext cx="2238828" cy="2500387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 dirty="0"/>
            <a:t>Spieler: </a:t>
          </a:r>
        </a:p>
      </dsp:txBody>
      <dsp:txXfrm>
        <a:off x="0" y="2500387"/>
        <a:ext cx="2238828" cy="2500387"/>
      </dsp:txXfrm>
    </dsp:sp>
    <dsp:sp modelId="{84B10F6D-B7C5-49D0-AE8F-46BCD6229010}">
      <dsp:nvSpPr>
        <dsp:cNvPr id="0" name=""/>
        <dsp:cNvSpPr/>
      </dsp:nvSpPr>
      <dsp:spPr>
        <a:xfrm>
          <a:off x="2406740" y="2529780"/>
          <a:ext cx="8787402" cy="587859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Einzigartiges Spiel (Domino Genre extrem klein)</a:t>
          </a:r>
        </a:p>
      </dsp:txBody>
      <dsp:txXfrm>
        <a:off x="2406740" y="2529780"/>
        <a:ext cx="8787402" cy="587859"/>
      </dsp:txXfrm>
    </dsp:sp>
    <dsp:sp modelId="{D0A34752-B7F4-441F-8A46-75CD096638D5}">
      <dsp:nvSpPr>
        <dsp:cNvPr id="0" name=""/>
        <dsp:cNvSpPr/>
      </dsp:nvSpPr>
      <dsp:spPr>
        <a:xfrm>
          <a:off x="2238828" y="3117640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63C7BF-E991-4C47-9D11-C013E39833B1}">
      <dsp:nvSpPr>
        <dsp:cNvPr id="0" name=""/>
        <dsp:cNvSpPr/>
      </dsp:nvSpPr>
      <dsp:spPr>
        <a:xfrm>
          <a:off x="2406740" y="3147033"/>
          <a:ext cx="8787402" cy="587859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Graphik (gegenüber Konkurrenz + </a:t>
          </a:r>
          <a:r>
            <a:rPr lang="de-DE" sz="2700" kern="1200" dirty="0" err="1"/>
            <a:t>Theme</a:t>
          </a:r>
          <a:r>
            <a:rPr lang="de-DE" sz="2700" kern="1200" dirty="0"/>
            <a:t> Immersion)</a:t>
          </a:r>
        </a:p>
      </dsp:txBody>
      <dsp:txXfrm>
        <a:off x="2406740" y="3147033"/>
        <a:ext cx="8787402" cy="587859"/>
      </dsp:txXfrm>
    </dsp:sp>
    <dsp:sp modelId="{DF80A888-33F7-4A50-BDDB-79BFC53B3722}">
      <dsp:nvSpPr>
        <dsp:cNvPr id="0" name=""/>
        <dsp:cNvSpPr/>
      </dsp:nvSpPr>
      <dsp:spPr>
        <a:xfrm>
          <a:off x="2238828" y="3734893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DF4AE5-83AE-4526-A3FC-3D244FC1F863}">
      <dsp:nvSpPr>
        <dsp:cNvPr id="0" name=""/>
        <dsp:cNvSpPr/>
      </dsp:nvSpPr>
      <dsp:spPr>
        <a:xfrm>
          <a:off x="2406740" y="3764286"/>
          <a:ext cx="8787402" cy="587859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Nostalgiefaktor für Domino Fans</a:t>
          </a:r>
        </a:p>
      </dsp:txBody>
      <dsp:txXfrm>
        <a:off x="2406740" y="3764286"/>
        <a:ext cx="8787402" cy="587859"/>
      </dsp:txXfrm>
    </dsp:sp>
    <dsp:sp modelId="{5F8B4E6A-14C9-4468-95E7-7F79A8E7B943}">
      <dsp:nvSpPr>
        <dsp:cNvPr id="0" name=""/>
        <dsp:cNvSpPr/>
      </dsp:nvSpPr>
      <dsp:spPr>
        <a:xfrm>
          <a:off x="2238828" y="4352146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91CA65-6B36-443A-A827-8BF2752816FB}">
      <dsp:nvSpPr>
        <dsp:cNvPr id="0" name=""/>
        <dsp:cNvSpPr/>
      </dsp:nvSpPr>
      <dsp:spPr>
        <a:xfrm>
          <a:off x="2406740" y="4381539"/>
          <a:ext cx="8787402" cy="587859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Cross </a:t>
          </a:r>
          <a:r>
            <a:rPr lang="de-DE" sz="2700" kern="1200" dirty="0" err="1"/>
            <a:t>Platform</a:t>
          </a:r>
          <a:endParaRPr lang="de-DE" sz="2700" kern="1200" dirty="0"/>
        </a:p>
      </dsp:txBody>
      <dsp:txXfrm>
        <a:off x="2406740" y="4381539"/>
        <a:ext cx="8787402" cy="587859"/>
      </dsp:txXfrm>
    </dsp:sp>
    <dsp:sp modelId="{EE63AAE3-446C-4FD5-A3F0-859021F371D8}">
      <dsp:nvSpPr>
        <dsp:cNvPr id="0" name=""/>
        <dsp:cNvSpPr/>
      </dsp:nvSpPr>
      <dsp:spPr>
        <a:xfrm>
          <a:off x="2238828" y="4969399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63FC3-FE84-4361-8251-5DFAA91AC3C3}">
      <dsp:nvSpPr>
        <dsp:cNvPr id="0" name=""/>
        <dsp:cNvSpPr/>
      </dsp:nvSpPr>
      <dsp:spPr>
        <a:xfrm>
          <a:off x="651490" y="1354"/>
          <a:ext cx="2257711" cy="1354627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Flexibel erweiterbar</a:t>
          </a:r>
        </a:p>
      </dsp:txBody>
      <dsp:txXfrm>
        <a:off x="651490" y="1354"/>
        <a:ext cx="2257711" cy="1354627"/>
      </dsp:txXfrm>
    </dsp:sp>
    <dsp:sp modelId="{8731FA69-8AC1-4EF1-9E31-1AD0EDA74964}">
      <dsp:nvSpPr>
        <dsp:cNvPr id="0" name=""/>
        <dsp:cNvSpPr/>
      </dsp:nvSpPr>
      <dsp:spPr>
        <a:xfrm>
          <a:off x="3134973" y="1354"/>
          <a:ext cx="2257711" cy="1354627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Hohe Stückzahlen müssen verkauft werden</a:t>
          </a:r>
        </a:p>
      </dsp:txBody>
      <dsp:txXfrm>
        <a:off x="3134973" y="1354"/>
        <a:ext cx="2257711" cy="1354627"/>
      </dsp:txXfrm>
    </dsp:sp>
    <dsp:sp modelId="{D6EA0F58-E0A0-4BA1-833E-DCEA802D396B}">
      <dsp:nvSpPr>
        <dsp:cNvPr id="0" name=""/>
        <dsp:cNvSpPr/>
      </dsp:nvSpPr>
      <dsp:spPr>
        <a:xfrm>
          <a:off x="651490" y="1581752"/>
          <a:ext cx="2257711" cy="1354627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Kaum Konkurrenz im Genre</a:t>
          </a:r>
        </a:p>
      </dsp:txBody>
      <dsp:txXfrm>
        <a:off x="651490" y="1581752"/>
        <a:ext cx="2257711" cy="1354627"/>
      </dsp:txXfrm>
    </dsp:sp>
    <dsp:sp modelId="{75112547-DFE1-4109-B920-80F10E10EFA7}">
      <dsp:nvSpPr>
        <dsp:cNvPr id="0" name=""/>
        <dsp:cNvSpPr/>
      </dsp:nvSpPr>
      <dsp:spPr>
        <a:xfrm>
          <a:off x="3134973" y="1581752"/>
          <a:ext cx="2257711" cy="1354627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Reichweite erzeugen</a:t>
          </a:r>
        </a:p>
      </dsp:txBody>
      <dsp:txXfrm>
        <a:off x="3134973" y="1581752"/>
        <a:ext cx="2257711" cy="1354627"/>
      </dsp:txXfrm>
    </dsp:sp>
    <dsp:sp modelId="{011DC37B-87A6-4780-B89C-78C8E1A8BD49}">
      <dsp:nvSpPr>
        <dsp:cNvPr id="0" name=""/>
        <dsp:cNvSpPr/>
      </dsp:nvSpPr>
      <dsp:spPr>
        <a:xfrm>
          <a:off x="648780" y="3163085"/>
          <a:ext cx="2257711" cy="1354627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Graphik</a:t>
          </a:r>
        </a:p>
      </dsp:txBody>
      <dsp:txXfrm>
        <a:off x="648780" y="3163085"/>
        <a:ext cx="2257711" cy="1354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gif>
</file>

<file path=ppt/media/image6.jpe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F44BCC-C0F6-4245-BD0C-8D726AB8E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3074175-59CA-46D7-9171-F9B633739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E79907-7CBB-4A4F-A4C1-CCC052B4A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AD7A8F-4512-4663-9EF4-A6FB4BA75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35F57B-4EE8-44EF-BD9B-FDBCD4902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6879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4F839F-4F62-4DD0-BF86-6CEB680ED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3BAD8BD-D690-44DA-BA8B-A3A6FD9F3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94C997-4886-4446-8395-F7A811A6B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1AB2A2-9C99-406F-AA2B-DA8082E6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6C4E9E-169E-4883-A48C-DF32D3D36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192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29DFA1A-C80F-4B52-9D5B-431739FE42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D465698-45DB-410B-9091-D8E2FB984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A0F5D2-8375-452E-B8C4-21DC468D6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168823-CF38-4A34-9440-7BD319D07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82D66-35D4-4411-8057-EAC09F13D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334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A795E7-6714-4429-8AC7-B205FB8C8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0DFE2E-F9A8-4896-BDD2-C1952DCE6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FF101F-8046-4698-B26E-5381C7CF7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E04024-7F33-475C-82DF-37C8DDBBE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8C9679-33CB-4F3B-A5DE-97A34C493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8759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D4D3CC-D88D-4C6B-AF3C-605BE8D3D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C59559-6521-4220-B4E1-391465497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DA1563-18F6-4334-8784-F02C73A9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C02760-1C8C-4372-B9FF-61088B543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226A9A-1707-4951-881B-3C2920C1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980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B3604-AE8A-4586-B580-8BEB93196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04ACB6-18BD-460D-8057-8FF5F0BE8B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4727D6D-058C-40F3-BA0B-E156724B5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9E09614-6964-4539-AE68-D3606C368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3EA7B08-A3F6-45BC-AF24-F1F384472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1C7C53A-4AE1-43AB-BD08-367382D19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962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8A679-83FD-47A8-9D4C-23CE13F3F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4EEA527-14E0-4CE5-977D-4874A0485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DF6C125-4B60-4943-B4D5-435DA794D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3BA6248-79A7-45B3-81FD-818D2AC34B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C44C62B-E394-4BBE-AFB4-14FD9963B2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06638A7-3077-460C-8196-D5704963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A0B4D96-74EC-4041-836A-3F57C71E0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27DE25B-3CFD-4769-947D-73E37DB33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031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DE19F1-BB4D-4E22-B8B8-82302E5AB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7B6E8EF-5B76-4C3E-85CF-A67BE861D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B205AB-BCDD-4F4D-A7BC-1A57125AE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F50DBDE-EF72-4823-84B3-56D467FF2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4591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975751C-B407-449F-89BA-660CD5F78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E473569-F1D2-4622-B3DD-6F664BDD1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A03CF6-AF52-476B-B393-602E52422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178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CC9DC4-3CF4-4CCE-94E1-6E2CFC646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C18871E-0787-49E6-BAD9-15EF8199F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857E9C-FBE9-4CBE-83A5-8EAE382801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07D1799-D038-47A2-AD9D-5ECF4C55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74D638E-96C4-4059-A0C3-745F0FD2E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66C6C67-829E-4DE1-9657-DB73258D8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2086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AB01F7-47CA-40E1-8F1A-3B8A5489A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410AA97-1BE3-4C0B-8BFD-247C7F06A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45E54D-A456-41F6-8169-227FFE87D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6D156C7-5675-452B-8604-F91FA8549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8DE193-472A-48F5-A2A5-DB9C35CAD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068227B-D075-4B8E-A280-928653875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3838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7D31855-35A6-4AF4-8481-878708F1D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542C237-D2B5-443F-BB4C-9B7DD1BBB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9182DC-E1DC-4DD4-9183-322AD2AE6A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B49C9-A39B-482C-B9D3-8F8AE4181651}" type="datetimeFigureOut">
              <a:rPr lang="de-DE" smtClean="0"/>
              <a:t>05.03.2018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AD2FEE-EABF-407C-A5F4-2D4B20131D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05EBDF-D161-42C5-8902-55407F9CC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961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384732-68E3-4921-BC02-0982F9D2E7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AlexS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25A8E1-1371-42BA-B7E5-32A77A90CB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- Kosten </a:t>
            </a:r>
            <a:br>
              <a:rPr lang="de-DE" dirty="0"/>
            </a:br>
            <a:r>
              <a:rPr lang="de-DE" dirty="0"/>
              <a:t>• Break-Even </a:t>
            </a:r>
            <a:br>
              <a:rPr lang="de-DE" dirty="0"/>
            </a:br>
            <a:r>
              <a:rPr lang="de-DE" dirty="0"/>
              <a:t>• Marketing &amp; Marketing Budget/Kosten </a:t>
            </a:r>
            <a:br>
              <a:rPr lang="de-DE" dirty="0"/>
            </a:br>
            <a:r>
              <a:rPr lang="de-DE" dirty="0"/>
              <a:t>• Preis 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9312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AD26E-D356-4406-ABC0-5F434F4C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Break-Even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AA463-2486-469A-8965-3EFED35BB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Hier Break-even mit 1$ 3$ 5$ 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06A02384-9434-457F-B84D-8293C75AF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732943"/>
              </p:ext>
            </p:extLst>
          </p:nvPr>
        </p:nvGraphicFramePr>
        <p:xfrm>
          <a:off x="1842407" y="2430462"/>
          <a:ext cx="8507186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01757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F080C-D278-4D39-8B90-BA2A9BAF1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Budget/Kosten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5008AA88-2852-490B-A791-35961EC717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867799"/>
              </p:ext>
            </p:extLst>
          </p:nvPr>
        </p:nvGraphicFramePr>
        <p:xfrm>
          <a:off x="-329175" y="2171138"/>
          <a:ext cx="6044175" cy="4518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DE66B48F-35E7-4E20-99F3-3405DB4BABBD}"/>
              </a:ext>
            </a:extLst>
          </p:cNvPr>
          <p:cNvSpPr txBox="1"/>
          <p:nvPr/>
        </p:nvSpPr>
        <p:spPr>
          <a:xfrm>
            <a:off x="468285" y="1510549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Stärken + Schwächen</a:t>
            </a: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0F118BEE-1D04-4963-BE4C-B03906F0515B}"/>
              </a:ext>
            </a:extLst>
          </p:cNvPr>
          <p:cNvSpPr/>
          <p:nvPr/>
        </p:nvSpPr>
        <p:spPr>
          <a:xfrm>
            <a:off x="5308477" y="3369316"/>
            <a:ext cx="1941411" cy="680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541F0C-3F0F-420C-9AFC-427B69FA5E79}"/>
              </a:ext>
            </a:extLst>
          </p:cNvPr>
          <p:cNvSpPr txBox="1"/>
          <p:nvPr/>
        </p:nvSpPr>
        <p:spPr>
          <a:xfrm>
            <a:off x="7541372" y="2924570"/>
            <a:ext cx="43573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Hohe Marketingkosten um Reichweite zu erzielen</a:t>
            </a:r>
          </a:p>
        </p:txBody>
      </p:sp>
    </p:spTree>
    <p:extLst>
      <p:ext uri="{BB962C8B-B14F-4D97-AF65-F5344CB8AC3E}">
        <p14:creationId xmlns:p14="http://schemas.microsoft.com/office/powerpoint/2010/main" val="212365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EB8EA9C-9613-4789-AC41-9B7E2A8E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844" y="937514"/>
            <a:ext cx="5026153" cy="363698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AA7D-3F0B-4339-BA50-1E7DD4130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226" y="5493766"/>
            <a:ext cx="11236349" cy="1110233"/>
          </a:xfrm>
        </p:spPr>
        <p:txBody>
          <a:bodyPr>
            <a:normAutofit/>
          </a:bodyPr>
          <a:lstStyle/>
          <a:p>
            <a:r>
              <a:rPr lang="de-DE" sz="2400" dirty="0"/>
              <a:t>Gehalt von 2900 bis 4000 Geld (wir nehmen 3500) =&gt; 3.500$ x 4 = </a:t>
            </a:r>
            <a:r>
              <a:rPr lang="de-DE" sz="2400" b="1" dirty="0"/>
              <a:t>14.000$ pro Monat</a:t>
            </a:r>
          </a:p>
          <a:p>
            <a:r>
              <a:rPr lang="de-DE" sz="2400" dirty="0"/>
              <a:t>Unity Plus: 35$ x 4 = </a:t>
            </a:r>
            <a:r>
              <a:rPr lang="de-DE" sz="2400" b="1" dirty="0"/>
              <a:t>140$ pro Monat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3263430" y="735518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Fixkostenschätzung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0A54868-EAC9-4CF8-9F55-BB4FBE238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48" y="1420853"/>
            <a:ext cx="2678350" cy="334793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6940658-2EF5-4400-A19E-0505A400B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250" y="1420853"/>
            <a:ext cx="2251200" cy="3347938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EA399CE0-2184-4DF7-91C0-2E8675FA7689}"/>
              </a:ext>
            </a:extLst>
          </p:cNvPr>
          <p:cNvSpPr/>
          <p:nvPr/>
        </p:nvSpPr>
        <p:spPr>
          <a:xfrm>
            <a:off x="7680059" y="735518"/>
            <a:ext cx="3319768" cy="733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89FA0F2-1919-4BCC-9B56-D7840480427E}"/>
              </a:ext>
            </a:extLst>
          </p:cNvPr>
          <p:cNvSpPr/>
          <p:nvPr/>
        </p:nvSpPr>
        <p:spPr>
          <a:xfrm>
            <a:off x="7415256" y="4362059"/>
            <a:ext cx="3319768" cy="733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EF95679-CDC4-43DF-9E4D-961A0BE82A20}"/>
              </a:ext>
            </a:extLst>
          </p:cNvPr>
          <p:cNvSpPr txBox="1"/>
          <p:nvPr/>
        </p:nvSpPr>
        <p:spPr>
          <a:xfrm>
            <a:off x="1328860" y="4820161"/>
            <a:ext cx="2603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2x Programmierer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D5C8E6-4E5D-4B10-ACA5-07DD1FA5B377}"/>
              </a:ext>
            </a:extLst>
          </p:cNvPr>
          <p:cNvSpPr txBox="1"/>
          <p:nvPr/>
        </p:nvSpPr>
        <p:spPr>
          <a:xfrm>
            <a:off x="4523320" y="4830037"/>
            <a:ext cx="2603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1x Audio Engineer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3F37D4-C5E6-43A8-8DF8-199A8FA08BD4}"/>
              </a:ext>
            </a:extLst>
          </p:cNvPr>
          <p:cNvSpPr txBox="1"/>
          <p:nvPr/>
        </p:nvSpPr>
        <p:spPr>
          <a:xfrm>
            <a:off x="8516770" y="4826745"/>
            <a:ext cx="2603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1x Art Designer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64C221D-AC1E-4296-9A29-33FD60A77FC4}"/>
              </a:ext>
            </a:extLst>
          </p:cNvPr>
          <p:cNvSpPr/>
          <p:nvPr/>
        </p:nvSpPr>
        <p:spPr>
          <a:xfrm>
            <a:off x="6954845" y="1420853"/>
            <a:ext cx="4945073" cy="3347938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0868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3263430" y="735518"/>
            <a:ext cx="62463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Sprungfixkosten/ variable Kosten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52B2EE-2D8E-4E2E-8541-7A9DE2B21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47749"/>
            <a:ext cx="10515600" cy="3329214"/>
          </a:xfrm>
        </p:spPr>
        <p:txBody>
          <a:bodyPr/>
          <a:lstStyle/>
          <a:p>
            <a:r>
              <a:rPr lang="de-DE" dirty="0"/>
              <a:t>Synchronsprecher für Vertonung der Story</a:t>
            </a:r>
          </a:p>
          <a:p>
            <a:r>
              <a:rPr lang="de-DE" dirty="0"/>
              <a:t>Art Designer -&gt; zusätzliche Skins oder Levels</a:t>
            </a:r>
          </a:p>
          <a:p>
            <a:endParaRPr lang="de-DE" dirty="0"/>
          </a:p>
          <a:p>
            <a:r>
              <a:rPr lang="de-DE" dirty="0"/>
              <a:t>Ggfs. Mac System</a:t>
            </a:r>
          </a:p>
          <a:p>
            <a:endParaRPr lang="de-DE" dirty="0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695C5D95-40BA-49E3-ABF7-18A1B9540905}"/>
              </a:ext>
            </a:extLst>
          </p:cNvPr>
          <p:cNvSpPr/>
          <p:nvPr/>
        </p:nvSpPr>
        <p:spPr>
          <a:xfrm>
            <a:off x="7581901" y="2868702"/>
            <a:ext cx="342900" cy="1039586"/>
          </a:xfrm>
          <a:prstGeom prst="rightBrace">
            <a:avLst>
              <a:gd name="adj1" fmla="val 2420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34302BF-7E15-41AF-86AD-A728FAAEF80E}"/>
              </a:ext>
            </a:extLst>
          </p:cNvPr>
          <p:cNvSpPr txBox="1"/>
          <p:nvPr/>
        </p:nvSpPr>
        <p:spPr>
          <a:xfrm>
            <a:off x="8142514" y="3126885"/>
            <a:ext cx="2478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Nice-</a:t>
            </a:r>
            <a:r>
              <a:rPr lang="de-DE" sz="2800" dirty="0" err="1"/>
              <a:t>To</a:t>
            </a:r>
            <a:r>
              <a:rPr lang="de-DE" sz="2800" dirty="0"/>
              <a:t>-</a:t>
            </a:r>
            <a:r>
              <a:rPr lang="de-DE" sz="2800" dirty="0" err="1"/>
              <a:t>Haves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845015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73B93-F58D-436B-ADD8-DBF199E7B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403EF114-C5CC-4488-982A-04F4498039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464066"/>
              </p:ext>
            </p:extLst>
          </p:nvPr>
        </p:nvGraphicFramePr>
        <p:xfrm>
          <a:off x="838200" y="1690686"/>
          <a:ext cx="8647706" cy="29074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23853">
                  <a:extLst>
                    <a:ext uri="{9D8B030D-6E8A-4147-A177-3AD203B41FA5}">
                      <a16:colId xmlns:a16="http://schemas.microsoft.com/office/drawing/2014/main" val="1964194954"/>
                    </a:ext>
                  </a:extLst>
                </a:gridCol>
                <a:gridCol w="4323853">
                  <a:extLst>
                    <a:ext uri="{9D8B030D-6E8A-4147-A177-3AD203B41FA5}">
                      <a16:colId xmlns:a16="http://schemas.microsoft.com/office/drawing/2014/main" val="848314156"/>
                    </a:ext>
                  </a:extLst>
                </a:gridCol>
              </a:tblGrid>
              <a:tr h="969147">
                <a:tc>
                  <a:txBody>
                    <a:bodyPr/>
                    <a:lstStyle/>
                    <a:p>
                      <a:pPr algn="ctr"/>
                      <a:r>
                        <a:rPr lang="de-DE" sz="2800" b="1" dirty="0"/>
                        <a:t>Best Case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2 Monate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393753"/>
                  </a:ext>
                </a:extLst>
              </a:tr>
              <a:tr h="969147">
                <a:tc>
                  <a:txBody>
                    <a:bodyPr/>
                    <a:lstStyle/>
                    <a:p>
                      <a:pPr algn="ctr"/>
                      <a:r>
                        <a:rPr lang="de-DE" sz="2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Most </a:t>
                      </a:r>
                      <a:r>
                        <a:rPr lang="de-DE" sz="2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Likely</a:t>
                      </a:r>
                      <a:endParaRPr lang="de-DE" sz="2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3,5 Monate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403690"/>
                  </a:ext>
                </a:extLst>
              </a:tr>
              <a:tr h="969147">
                <a:tc>
                  <a:txBody>
                    <a:bodyPr/>
                    <a:lstStyle/>
                    <a:p>
                      <a:pPr algn="ctr"/>
                      <a:r>
                        <a:rPr lang="de-DE" sz="2800" b="1" dirty="0" err="1"/>
                        <a:t>Worst</a:t>
                      </a:r>
                      <a:r>
                        <a:rPr lang="de-DE" sz="2800" b="1" dirty="0"/>
                        <a:t> Case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6 Monate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6745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3CF8D8E6-570B-4DA2-AF54-AE5C4C4DDF74}"/>
              </a:ext>
            </a:extLst>
          </p:cNvPr>
          <p:cNvSpPr txBox="1"/>
          <p:nvPr/>
        </p:nvSpPr>
        <p:spPr>
          <a:xfrm>
            <a:off x="3315362" y="735518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Zeiteinschätzung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75FC564-38C9-4FE6-8022-CBB5B79A04C8}"/>
              </a:ext>
            </a:extLst>
          </p:cNvPr>
          <p:cNvSpPr txBox="1"/>
          <p:nvPr/>
        </p:nvSpPr>
        <p:spPr>
          <a:xfrm>
            <a:off x="838200" y="4905704"/>
            <a:ext cx="9311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Aufwandschätzung: 1/6 x (2x2 + 3x6 + 3,5) = </a:t>
            </a:r>
            <a:r>
              <a:rPr lang="de-DE" sz="2800" b="1" dirty="0"/>
              <a:t>4,25 Monate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CC169CE-52AA-4815-9F6D-FC25C4289397}"/>
              </a:ext>
            </a:extLst>
          </p:cNvPr>
          <p:cNvSpPr txBox="1"/>
          <p:nvPr/>
        </p:nvSpPr>
        <p:spPr>
          <a:xfrm>
            <a:off x="838199" y="5767852"/>
            <a:ext cx="9311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Gesamte Fixkosten: 4,25 x 14.140$ = </a:t>
            </a:r>
            <a:r>
              <a:rPr lang="de-DE" sz="2800" b="1" dirty="0"/>
              <a:t>60.095$</a:t>
            </a:r>
          </a:p>
        </p:txBody>
      </p:sp>
    </p:spTree>
    <p:extLst>
      <p:ext uri="{BB962C8B-B14F-4D97-AF65-F5344CB8AC3E}">
        <p14:creationId xmlns:p14="http://schemas.microsoft.com/office/powerpoint/2010/main" val="3663429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21536-3C5B-44CF-8483-3C75AE7F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B172B17-CC9D-45ED-80D3-C73F15DDDF9A}"/>
              </a:ext>
            </a:extLst>
          </p:cNvPr>
          <p:cNvSpPr txBox="1"/>
          <p:nvPr/>
        </p:nvSpPr>
        <p:spPr>
          <a:xfrm>
            <a:off x="838200" y="1465769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Zielgruppe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B9148B-AAB5-416F-A752-DE1733086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19" y="2090698"/>
            <a:ext cx="2927905" cy="242476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1DA9F6D-60F6-443B-9F10-E37A69391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63" y="1310790"/>
            <a:ext cx="1610324" cy="335067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1AB0CDB-109B-4593-9F09-3C7E753FB659}"/>
              </a:ext>
            </a:extLst>
          </p:cNvPr>
          <p:cNvSpPr txBox="1"/>
          <p:nvPr/>
        </p:nvSpPr>
        <p:spPr>
          <a:xfrm>
            <a:off x="1584298" y="4661464"/>
            <a:ext cx="1500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Casual</a:t>
            </a:r>
            <a:r>
              <a:rPr lang="de-DE" dirty="0"/>
              <a:t> Gamer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453BE82-1B4D-4BA8-A569-51C31AD61D45}"/>
              </a:ext>
            </a:extLst>
          </p:cNvPr>
          <p:cNvSpPr txBox="1"/>
          <p:nvPr/>
        </p:nvSpPr>
        <p:spPr>
          <a:xfrm>
            <a:off x="8807299" y="4656335"/>
            <a:ext cx="1500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Domino Fans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6C735A9-545F-4951-BA8F-9903A497F1F5}"/>
              </a:ext>
            </a:extLst>
          </p:cNvPr>
          <p:cNvSpPr txBox="1"/>
          <p:nvPr/>
        </p:nvSpPr>
        <p:spPr>
          <a:xfrm>
            <a:off x="801609" y="5860791"/>
            <a:ext cx="6021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Herausforderung: </a:t>
            </a:r>
            <a:r>
              <a:rPr lang="de-DE" dirty="0"/>
              <a:t>beide Zielgruppen anwerben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91E6E1A-6432-45ED-8184-C796FA336E21}"/>
              </a:ext>
            </a:extLst>
          </p:cNvPr>
          <p:cNvSpPr txBox="1"/>
          <p:nvPr/>
        </p:nvSpPr>
        <p:spPr>
          <a:xfrm>
            <a:off x="4739045" y="4661464"/>
            <a:ext cx="1500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Quiz Löser</a:t>
            </a:r>
          </a:p>
        </p:txBody>
      </p:sp>
      <p:sp>
        <p:nvSpPr>
          <p:cNvPr id="18" name="Geschweifte Klammer rechts 17">
            <a:extLst>
              <a:ext uri="{FF2B5EF4-FFF2-40B4-BE49-F238E27FC236}">
                <a16:creationId xmlns:a16="http://schemas.microsoft.com/office/drawing/2014/main" id="{D19E4734-1019-40CB-95F4-A134CF2AB613}"/>
              </a:ext>
            </a:extLst>
          </p:cNvPr>
          <p:cNvSpPr/>
          <p:nvPr/>
        </p:nvSpPr>
        <p:spPr>
          <a:xfrm rot="5400000">
            <a:off x="3411380" y="3007754"/>
            <a:ext cx="683996" cy="4522451"/>
          </a:xfrm>
          <a:prstGeom prst="rightBrace">
            <a:avLst>
              <a:gd name="adj1" fmla="val 546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F2CD13-E0D5-45DC-971B-433978460C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194" y="2095445"/>
            <a:ext cx="3644606" cy="242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104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17C55A9-C228-4DD1-9B1B-348F84CDC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7697"/>
            <a:ext cx="10365466" cy="6282605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EB18E51-CA1F-49A7-B7F0-7172A4943E68}"/>
              </a:ext>
            </a:extLst>
          </p:cNvPr>
          <p:cNvSpPr/>
          <p:nvPr/>
        </p:nvSpPr>
        <p:spPr>
          <a:xfrm>
            <a:off x="5981700" y="1741714"/>
            <a:ext cx="2100943" cy="4789715"/>
          </a:xfrm>
          <a:prstGeom prst="roundRect">
            <a:avLst/>
          </a:prstGeom>
          <a:noFill/>
          <a:ln w="476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BED6C4AE-6BEE-48F4-AECE-8CFDB626B95B}"/>
              </a:ext>
            </a:extLst>
          </p:cNvPr>
          <p:cNvSpPr/>
          <p:nvPr/>
        </p:nvSpPr>
        <p:spPr>
          <a:xfrm>
            <a:off x="5886450" y="4979441"/>
            <a:ext cx="2291442" cy="805543"/>
          </a:xfrm>
          <a:prstGeom prst="round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9788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9BD7FD9-9959-438A-A50B-0D9582A6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10" y="1186543"/>
            <a:ext cx="8721780" cy="5611586"/>
          </a:xfr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EF0C8B83-0BFB-497F-A6AE-FAB6B3406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94F5B01-B824-4664-8260-3316A9B378C1}"/>
              </a:ext>
            </a:extLst>
          </p:cNvPr>
          <p:cNvSpPr txBox="1"/>
          <p:nvPr/>
        </p:nvSpPr>
        <p:spPr>
          <a:xfrm>
            <a:off x="4369373" y="735518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Apple </a:t>
            </a:r>
            <a:r>
              <a:rPr lang="de-DE" sz="3200" b="1" dirty="0" err="1"/>
              <a:t>Appstore</a:t>
            </a: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920339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2ECDC752-D47F-4086-BEAC-9112C4891F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132966"/>
              </p:ext>
            </p:extLst>
          </p:nvPr>
        </p:nvGraphicFramePr>
        <p:xfrm>
          <a:off x="785586" y="1752600"/>
          <a:ext cx="11194143" cy="50007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Ellipse 5">
            <a:extLst>
              <a:ext uri="{FF2B5EF4-FFF2-40B4-BE49-F238E27FC236}">
                <a16:creationId xmlns:a16="http://schemas.microsoft.com/office/drawing/2014/main" id="{870D7F10-CA3C-4DE3-BB28-C34680C76B7D}"/>
              </a:ext>
            </a:extLst>
          </p:cNvPr>
          <p:cNvSpPr/>
          <p:nvPr/>
        </p:nvSpPr>
        <p:spPr>
          <a:xfrm>
            <a:off x="1197428" y="2615292"/>
            <a:ext cx="1306285" cy="1306285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DF254E-CF31-44C7-8052-61D59F920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4414" y="746011"/>
            <a:ext cx="5638801" cy="563789"/>
          </a:xfrm>
        </p:spPr>
        <p:txBody>
          <a:bodyPr/>
          <a:lstStyle/>
          <a:p>
            <a:pPr marL="0" indent="0">
              <a:buNone/>
            </a:pPr>
            <a:r>
              <a:rPr lang="de-DE" sz="3200" b="1" dirty="0"/>
              <a:t>Unique </a:t>
            </a:r>
            <a:r>
              <a:rPr lang="de-DE" sz="3200" b="1" dirty="0" err="1"/>
              <a:t>Selling</a:t>
            </a:r>
            <a:r>
              <a:rPr lang="de-DE" sz="3200" b="1" dirty="0"/>
              <a:t> Points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781C2721-5073-474D-A548-C11DCB1D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5" name="Kreuz 4">
            <a:extLst>
              <a:ext uri="{FF2B5EF4-FFF2-40B4-BE49-F238E27FC236}">
                <a16:creationId xmlns:a16="http://schemas.microsoft.com/office/drawing/2014/main" id="{29C747C9-7564-4DC6-AD5C-59E5FB6F4BD2}"/>
              </a:ext>
            </a:extLst>
          </p:cNvPr>
          <p:cNvSpPr/>
          <p:nvPr/>
        </p:nvSpPr>
        <p:spPr>
          <a:xfrm>
            <a:off x="1387927" y="2813955"/>
            <a:ext cx="925286" cy="908957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BE78EB6D-02A0-4D59-92FD-D27DAA00B33B}"/>
              </a:ext>
            </a:extLst>
          </p:cNvPr>
          <p:cNvSpPr/>
          <p:nvPr/>
        </p:nvSpPr>
        <p:spPr>
          <a:xfrm>
            <a:off x="1197428" y="5026477"/>
            <a:ext cx="1306285" cy="1306285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Kreuz 7">
            <a:extLst>
              <a:ext uri="{FF2B5EF4-FFF2-40B4-BE49-F238E27FC236}">
                <a16:creationId xmlns:a16="http://schemas.microsoft.com/office/drawing/2014/main" id="{798DEC1B-0793-4E0D-ACC8-41E5C999D79A}"/>
              </a:ext>
            </a:extLst>
          </p:cNvPr>
          <p:cNvSpPr/>
          <p:nvPr/>
        </p:nvSpPr>
        <p:spPr>
          <a:xfrm>
            <a:off x="1387927" y="5225140"/>
            <a:ext cx="925286" cy="908957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777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B7B8D-DB55-49EF-B1E5-FC0970B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F01405-F98E-48F3-95AC-9F7BFC43E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15243"/>
            <a:ext cx="12192000" cy="3874634"/>
          </a:xfrm>
        </p:spPr>
        <p:txBody>
          <a:bodyPr/>
          <a:lstStyle/>
          <a:p>
            <a:pPr marL="0" indent="0">
              <a:buNone/>
            </a:pPr>
            <a:r>
              <a:rPr lang="de-DE" sz="4000" dirty="0"/>
              <a:t>	0,79$  				2,99$  			4,99 – 6,99$  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FDF5E7-3649-475D-AFBC-C91269E20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586" y="3096984"/>
            <a:ext cx="3928414" cy="220973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00BB75-D174-4810-BCE6-7C9AB4FC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35" y="3096984"/>
            <a:ext cx="3945950" cy="2209732"/>
          </a:xfrm>
          <a:prstGeom prst="rect">
            <a:avLst/>
          </a:prstGeom>
        </p:spPr>
      </p:pic>
      <p:pic>
        <p:nvPicPr>
          <p:cNvPr id="8" name="Inhaltsplatzhalter 4" descr="Ein Bild, das Schild, Gebäude enthält.&#10;&#10;Mit hoher Zuverlässigkeit generierte Beschreibung">
            <a:extLst>
              <a:ext uri="{FF2B5EF4-FFF2-40B4-BE49-F238E27FC236}">
                <a16:creationId xmlns:a16="http://schemas.microsoft.com/office/drawing/2014/main" id="{C5E519EE-5229-43D7-8E94-5E7D7A6D1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1794" y="3096984"/>
            <a:ext cx="3928413" cy="22097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3E8365D-1231-4F5D-9241-DB6AFAA88C74}"/>
              </a:ext>
            </a:extLst>
          </p:cNvPr>
          <p:cNvSpPr txBox="1"/>
          <p:nvPr/>
        </p:nvSpPr>
        <p:spPr>
          <a:xfrm>
            <a:off x="0" y="5835589"/>
            <a:ext cx="7070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Problem: Viele Spiele </a:t>
            </a:r>
            <a:r>
              <a:rPr lang="de-DE" sz="3200" b="1" dirty="0" err="1"/>
              <a:t>free</a:t>
            </a:r>
            <a:r>
              <a:rPr lang="de-DE" sz="3200" b="1" dirty="0"/>
              <a:t> </a:t>
            </a:r>
            <a:r>
              <a:rPr lang="de-DE" sz="3200" b="1" dirty="0" err="1"/>
              <a:t>to</a:t>
            </a:r>
            <a:r>
              <a:rPr lang="de-DE" sz="3200" b="1" dirty="0"/>
              <a:t> </a:t>
            </a:r>
            <a:r>
              <a:rPr lang="de-DE" sz="3200" b="1" dirty="0" err="1"/>
              <a:t>download</a:t>
            </a: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2969763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</Words>
  <Application>Microsoft Office PowerPoint</Application>
  <PresentationFormat>Breitbild</PresentationFormat>
  <Paragraphs>59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AlexS</vt:lpstr>
      <vt:lpstr>Kosten</vt:lpstr>
      <vt:lpstr>Kosten</vt:lpstr>
      <vt:lpstr>Kosten</vt:lpstr>
      <vt:lpstr>Marketing</vt:lpstr>
      <vt:lpstr>PowerPoint-Präsentation</vt:lpstr>
      <vt:lpstr>Marketing</vt:lpstr>
      <vt:lpstr>Marketing</vt:lpstr>
      <vt:lpstr>Preis</vt:lpstr>
      <vt:lpstr>Break-Even</vt:lpstr>
      <vt:lpstr>Marketing Budget/Kosten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Alexander Schuster</dc:creator>
  <cp:lastModifiedBy>Alexander Schuster</cp:lastModifiedBy>
  <cp:revision>7</cp:revision>
  <dcterms:created xsi:type="dcterms:W3CDTF">2018-03-02T16:31:32Z</dcterms:created>
  <dcterms:modified xsi:type="dcterms:W3CDTF">2018-03-05T21:59:28Z</dcterms:modified>
</cp:coreProperties>
</file>

<file path=docProps/thumbnail.jpeg>
</file>